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4.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5.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9" r:id="rId4"/>
    <p:sldMasterId id="2147483924" r:id="rId5"/>
    <p:sldMasterId id="2147483878" r:id="rId6"/>
    <p:sldMasterId id="2147483948" r:id="rId7"/>
    <p:sldMasterId id="2147483966" r:id="rId8"/>
    <p:sldMasterId id="2147483984" r:id="rId9"/>
  </p:sldMasterIdLst>
  <p:notesMasterIdLst>
    <p:notesMasterId r:id="rId28"/>
  </p:notesMasterIdLst>
  <p:handoutMasterIdLst>
    <p:handoutMasterId r:id="rId29"/>
  </p:handoutMasterIdLst>
  <p:sldIdLst>
    <p:sldId id="2147482985" r:id="rId10"/>
    <p:sldId id="2147483004" r:id="rId11"/>
    <p:sldId id="2147482959" r:id="rId12"/>
    <p:sldId id="2147482993" r:id="rId13"/>
    <p:sldId id="2147482994" r:id="rId14"/>
    <p:sldId id="2147482995" r:id="rId15"/>
    <p:sldId id="2147482996" r:id="rId16"/>
    <p:sldId id="2147482998" r:id="rId17"/>
    <p:sldId id="2147483000" r:id="rId18"/>
    <p:sldId id="2147483001" r:id="rId19"/>
    <p:sldId id="2147483006" r:id="rId20"/>
    <p:sldId id="2147483002" r:id="rId21"/>
    <p:sldId id="2147483005" r:id="rId22"/>
    <p:sldId id="2147482958" r:id="rId23"/>
    <p:sldId id="2147482986" r:id="rId24"/>
    <p:sldId id="2147482987" r:id="rId25"/>
    <p:sldId id="2147482992" r:id="rId26"/>
    <p:sldId id="2147482943" r:id="rId27"/>
  </p:sldIdLst>
  <p:sldSz cx="24384000" cy="13716000"/>
  <p:notesSz cx="6858000" cy="9144000"/>
  <p:defaultTextStyle>
    <a:defPPr>
      <a:defRPr lang="en-US"/>
    </a:defPPr>
    <a:lvl1pPr marL="0" algn="l" defTabSz="709467" rtl="0" eaLnBrk="1" latinLnBrk="0" hangingPunct="1">
      <a:defRPr sz="1397" kern="1200">
        <a:solidFill>
          <a:schemeClr val="tx1"/>
        </a:solidFill>
        <a:latin typeface="+mn-lt"/>
        <a:ea typeface="+mn-ea"/>
        <a:cs typeface="+mn-cs"/>
      </a:defRPr>
    </a:lvl1pPr>
    <a:lvl2pPr marL="354734" algn="l" defTabSz="709467" rtl="0" eaLnBrk="1" latinLnBrk="0" hangingPunct="1">
      <a:defRPr sz="1397" kern="1200">
        <a:solidFill>
          <a:schemeClr val="tx1"/>
        </a:solidFill>
        <a:latin typeface="+mn-lt"/>
        <a:ea typeface="+mn-ea"/>
        <a:cs typeface="+mn-cs"/>
      </a:defRPr>
    </a:lvl2pPr>
    <a:lvl3pPr marL="709467" algn="l" defTabSz="709467" rtl="0" eaLnBrk="1" latinLnBrk="0" hangingPunct="1">
      <a:defRPr sz="1397" kern="1200">
        <a:solidFill>
          <a:schemeClr val="tx1"/>
        </a:solidFill>
        <a:latin typeface="+mn-lt"/>
        <a:ea typeface="+mn-ea"/>
        <a:cs typeface="+mn-cs"/>
      </a:defRPr>
    </a:lvl3pPr>
    <a:lvl4pPr marL="1064200" algn="l" defTabSz="709467" rtl="0" eaLnBrk="1" latinLnBrk="0" hangingPunct="1">
      <a:defRPr sz="1397" kern="1200">
        <a:solidFill>
          <a:schemeClr val="tx1"/>
        </a:solidFill>
        <a:latin typeface="+mn-lt"/>
        <a:ea typeface="+mn-ea"/>
        <a:cs typeface="+mn-cs"/>
      </a:defRPr>
    </a:lvl4pPr>
    <a:lvl5pPr marL="1418933" algn="l" defTabSz="709467" rtl="0" eaLnBrk="1" latinLnBrk="0" hangingPunct="1">
      <a:defRPr sz="1397" kern="1200">
        <a:solidFill>
          <a:schemeClr val="tx1"/>
        </a:solidFill>
        <a:latin typeface="+mn-lt"/>
        <a:ea typeface="+mn-ea"/>
        <a:cs typeface="+mn-cs"/>
      </a:defRPr>
    </a:lvl5pPr>
    <a:lvl6pPr marL="1773667" algn="l" defTabSz="709467" rtl="0" eaLnBrk="1" latinLnBrk="0" hangingPunct="1">
      <a:defRPr sz="1397" kern="1200">
        <a:solidFill>
          <a:schemeClr val="tx1"/>
        </a:solidFill>
        <a:latin typeface="+mn-lt"/>
        <a:ea typeface="+mn-ea"/>
        <a:cs typeface="+mn-cs"/>
      </a:defRPr>
    </a:lvl6pPr>
    <a:lvl7pPr marL="2128400" algn="l" defTabSz="709467" rtl="0" eaLnBrk="1" latinLnBrk="0" hangingPunct="1">
      <a:defRPr sz="1397" kern="1200">
        <a:solidFill>
          <a:schemeClr val="tx1"/>
        </a:solidFill>
        <a:latin typeface="+mn-lt"/>
        <a:ea typeface="+mn-ea"/>
        <a:cs typeface="+mn-cs"/>
      </a:defRPr>
    </a:lvl7pPr>
    <a:lvl8pPr marL="2483133" algn="l" defTabSz="709467" rtl="0" eaLnBrk="1" latinLnBrk="0" hangingPunct="1">
      <a:defRPr sz="1397" kern="1200">
        <a:solidFill>
          <a:schemeClr val="tx1"/>
        </a:solidFill>
        <a:latin typeface="+mn-lt"/>
        <a:ea typeface="+mn-ea"/>
        <a:cs typeface="+mn-cs"/>
      </a:defRPr>
    </a:lvl8pPr>
    <a:lvl9pPr marL="2837867" algn="l" defTabSz="709467" rtl="0" eaLnBrk="1" latinLnBrk="0" hangingPunct="1">
      <a:defRPr sz="1397"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A11510D-B71B-04D7-DF12-3C6ABD2AC875}" name="Youmna Osama Algailey" initials="" userId="S::y.algailey@gco.gov.qa::12bafc2f-bff1-485a-b301-0c0a5d243b19" providerId="AD"/>
  <p188:author id="{F9EAD611-C722-D64D-394E-9898A7E5E8D2}" name="Nadine Najla Elias" initials="NE" userId="S::n.elias@gco.gov.qa::11e92853-7614-4b50-ae1e-f9f074a1c71d" providerId="AD"/>
  <p188:author id="{3AF5323E-3D8A-7C17-A729-EEAEEC8FC0A4}" name="Alreem Khalfan Alkaabi" initials="AKA" userId="S::ak.alkaabi@gco.gov.qa::b6a82a31-ef0c-4f7f-a2ab-5cf27af3f054" providerId="AD"/>
  <p188:author id="{C9B6A74E-4329-D012-E6AE-323DF5D2C024}" name="Bouthaina  El-Kheshn" initials="" userId="S::b.elkheshn@gco.gov.qa::5c6788e3-81db-43e2-b130-fd096d5d46fb" providerId="AD"/>
  <p188:author id="{44EE96B3-7891-92F8-3E57-1B38AFF2D333}" name="Sarah Touma" initials="" userId="S::s.touma@gco.gov.qa::331297c4-38b1-4377-ad64-10d9fab4544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511C3C"/>
    <a:srgbClr val="FDF39E"/>
    <a:srgbClr val="8067A4"/>
    <a:srgbClr val="DD7877"/>
    <a:srgbClr val="E9C56B"/>
    <a:srgbClr val="5A89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Ref idx="minor">
          <a:srgbClr val="000000"/>
        </a:fontRef>
        <a:srgbClr val="000000"/>
      </a:tcTxStyle>
      <a:tcStyle>
        <a:tcBdr>
          <a:left>
            <a:ln w="12700" cap="flat">
              <a:solidFill>
                <a:srgbClr val="3797C6"/>
              </a:solidFill>
              <a:prstDash val="solid"/>
              <a:miter lim="400000"/>
            </a:ln>
          </a:left>
          <a:right>
            <a:ln w="12700" cap="flat">
              <a:solidFill>
                <a:srgbClr val="3797C6"/>
              </a:solidFill>
              <a:prstDash val="solid"/>
              <a:miter lim="400000"/>
            </a:ln>
          </a:right>
          <a:top>
            <a:ln w="12700" cap="flat">
              <a:solidFill>
                <a:srgbClr val="3797C6"/>
              </a:solidFill>
              <a:prstDash val="solid"/>
              <a:miter lim="400000"/>
            </a:ln>
          </a:top>
          <a:bottom>
            <a:ln w="12700" cap="flat">
              <a:solidFill>
                <a:srgbClr val="3797C6"/>
              </a:solidFill>
              <a:prstDash val="solid"/>
              <a:miter lim="400000"/>
            </a:ln>
          </a:bottom>
          <a:insideH>
            <a:ln w="12700" cap="flat">
              <a:solidFill>
                <a:srgbClr val="3797C6"/>
              </a:solidFill>
              <a:prstDash val="solid"/>
              <a:miter lim="400000"/>
            </a:ln>
          </a:insideH>
          <a:insideV>
            <a:ln w="12700" cap="flat">
              <a:solidFill>
                <a:srgbClr val="3797C6"/>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25400" cap="flat">
              <a:solidFill>
                <a:srgbClr val="3797C6"/>
              </a:solidFill>
              <a:prstDash val="solid"/>
              <a:miter lim="400000"/>
            </a:ln>
          </a:left>
          <a:right>
            <a:ln w="12700" cap="flat">
              <a:noFill/>
              <a:miter lim="400000"/>
            </a:ln>
          </a:right>
          <a:top>
            <a:ln w="12700" cap="flat">
              <a:solidFill>
                <a:srgbClr val="3797C6"/>
              </a:solidFill>
              <a:prstDash val="solid"/>
              <a:miter lim="400000"/>
            </a:ln>
          </a:top>
          <a:bottom>
            <a:ln w="12700" cap="flat">
              <a:solidFill>
                <a:srgbClr val="3797C6"/>
              </a:solidFill>
              <a:prstDash val="solid"/>
              <a:miter lim="400000"/>
            </a:ln>
          </a:bottom>
          <a:insideH>
            <a:ln w="12700" cap="flat">
              <a:solidFill>
                <a:srgbClr val="3797C6"/>
              </a:solidFill>
              <a:prstDash val="solid"/>
              <a:miter lim="400000"/>
            </a:ln>
          </a:insideH>
          <a:insideV>
            <a:ln w="12700" cap="flat">
              <a:solidFill>
                <a:srgbClr val="3797C6"/>
              </a:solidFill>
              <a:prstDash val="solid"/>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25400" cap="flat">
              <a:solidFill>
                <a:srgbClr val="3797C6"/>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solidFill>
                <a:srgbClr val="3797C6"/>
              </a:solidFill>
              <a:prstDash val="solid"/>
              <a:miter lim="400000"/>
            </a:ln>
          </a:left>
          <a:right>
            <a:ln w="12700" cap="flat">
              <a:solidFill>
                <a:srgbClr val="3797C6"/>
              </a:solidFill>
              <a:prstDash val="solid"/>
              <a:miter lim="400000"/>
            </a:ln>
          </a:right>
          <a:top>
            <a:ln w="25400" cap="flat">
              <a:solidFill>
                <a:srgbClr val="3797C6"/>
              </a:solidFill>
              <a:prstDash val="solid"/>
              <a:miter lim="400000"/>
            </a:ln>
          </a:top>
          <a:bottom>
            <a:ln w="12700" cap="flat">
              <a:noFill/>
              <a:miter lim="400000"/>
            </a:ln>
          </a:bottom>
          <a:insideH>
            <a:ln w="12700" cap="flat">
              <a:solidFill>
                <a:srgbClr val="3797C6"/>
              </a:solidFill>
              <a:prstDash val="solid"/>
              <a:miter lim="400000"/>
            </a:ln>
          </a:insideH>
          <a:insideV>
            <a:ln w="12700" cap="flat">
              <a:solidFill>
                <a:srgbClr val="3797C6"/>
              </a:solidFill>
              <a:prstDash val="solid"/>
              <a:miter lim="400000"/>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654" y="6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customXml" Target="../customXml/item3.xml"/><Relationship Id="rId21" Type="http://schemas.openxmlformats.org/officeDocument/2006/relationships/slide" Target="slides/slide12.xml"/><Relationship Id="rId34" Type="http://schemas.microsoft.com/office/2018/10/relationships/authors" Target="author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presProps" Target="presProps.xml"/><Relationship Id="rId8" Type="http://schemas.openxmlformats.org/officeDocument/2006/relationships/slideMaster" Target="slideMasters/slideMaster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412EE85-0FC5-4D27-B855-161392D46C0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QA"/>
          </a:p>
        </p:txBody>
      </p:sp>
      <p:sp>
        <p:nvSpPr>
          <p:cNvPr id="4" name="Footer Placeholder 3">
            <a:extLst>
              <a:ext uri="{FF2B5EF4-FFF2-40B4-BE49-F238E27FC236}">
                <a16:creationId xmlns:a16="http://schemas.microsoft.com/office/drawing/2014/main" id="{DE7B0B13-7F96-B76C-838A-3D24742A24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QA"/>
          </a:p>
        </p:txBody>
      </p:sp>
      <p:sp>
        <p:nvSpPr>
          <p:cNvPr id="5" name="Slide Number Placeholder 4">
            <a:extLst>
              <a:ext uri="{FF2B5EF4-FFF2-40B4-BE49-F238E27FC236}">
                <a16:creationId xmlns:a16="http://schemas.microsoft.com/office/drawing/2014/main" id="{58DC58FF-B37B-DBA5-7A4B-A0E25597579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A8880F-A2FA-4543-B89D-3C0BC800186C}" type="slidenum">
              <a:rPr lang="en-QA" smtClean="0"/>
              <a:t>‹#›</a:t>
            </a:fld>
            <a:endParaRPr lang="en-QA"/>
          </a:p>
        </p:txBody>
      </p:sp>
      <p:sp>
        <p:nvSpPr>
          <p:cNvPr id="6" name="Date Placeholder 5">
            <a:extLst>
              <a:ext uri="{FF2B5EF4-FFF2-40B4-BE49-F238E27FC236}">
                <a16:creationId xmlns:a16="http://schemas.microsoft.com/office/drawing/2014/main" id="{56FBDAFB-7288-4727-CB42-D0D68AE6DFE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D37B7CB-C161-0E40-A556-8138B554988F}" type="datetimeFigureOut">
              <a:rPr lang="en-QA" smtClean="0"/>
              <a:t>12/02/2025</a:t>
            </a:fld>
            <a:endParaRPr lang="en-QA"/>
          </a:p>
        </p:txBody>
      </p:sp>
    </p:spTree>
    <p:extLst>
      <p:ext uri="{BB962C8B-B14F-4D97-AF65-F5344CB8AC3E}">
        <p14:creationId xmlns:p14="http://schemas.microsoft.com/office/powerpoint/2010/main" val="6810862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9" name="Shape 1049"/>
          <p:cNvSpPr>
            <a:spLocks noGrp="1" noRot="1" noChangeAspect="1"/>
          </p:cNvSpPr>
          <p:nvPr>
            <p:ph type="sldImg"/>
          </p:nvPr>
        </p:nvSpPr>
        <p:spPr>
          <a:xfrm>
            <a:off x="1143000" y="685800"/>
            <a:ext cx="4572000" cy="3429000"/>
          </a:xfrm>
          <a:prstGeom prst="rect">
            <a:avLst/>
          </a:prstGeom>
        </p:spPr>
        <p:txBody>
          <a:bodyPr/>
          <a:lstStyle/>
          <a:p>
            <a:endParaRPr/>
          </a:p>
        </p:txBody>
      </p:sp>
      <p:sp>
        <p:nvSpPr>
          <p:cNvPr id="1050" name="Shape 1050"/>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88237488"/>
      </p:ext>
    </p:extLst>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age 01">
    <p:bg>
      <p:bgPr>
        <a:solidFill>
          <a:schemeClr val="bg1"/>
        </a:solidFill>
        <a:effectLst/>
      </p:bgPr>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4AD0B5FD-DF1E-B8B7-0897-C595564D3049}"/>
              </a:ext>
            </a:extLst>
          </p:cNvPr>
          <p:cNvSpPr/>
          <p:nvPr userDrawn="1"/>
        </p:nvSpPr>
        <p:spPr>
          <a:xfrm>
            <a:off x="0" y="0"/>
            <a:ext cx="24384000" cy="13716000"/>
          </a:xfrm>
          <a:prstGeom prst="rect">
            <a:avLst/>
          </a:prstGeom>
          <a:gradFill flip="none" rotWithShape="1">
            <a:gsLst>
              <a:gs pos="0">
                <a:schemeClr val="accent1">
                  <a:lumMod val="95000"/>
                  <a:lumOff val="5000"/>
                </a:schemeClr>
              </a:gs>
              <a:gs pos="100000">
                <a:schemeClr val="tx2"/>
              </a:gs>
            </a:gsLst>
            <a:path path="rect">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a:p>
        </p:txBody>
      </p:sp>
      <p:grpSp>
        <p:nvGrpSpPr>
          <p:cNvPr id="153" name="Grid" hidden="1">
            <a:extLst>
              <a:ext uri="{FF2B5EF4-FFF2-40B4-BE49-F238E27FC236}">
                <a16:creationId xmlns:a16="http://schemas.microsoft.com/office/drawing/2014/main" id="{C6A52DBC-519C-3ADA-9D82-1082AB5B91A2}"/>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154" name="Group 153">
              <a:extLst>
                <a:ext uri="{FF2B5EF4-FFF2-40B4-BE49-F238E27FC236}">
                  <a16:creationId xmlns:a16="http://schemas.microsoft.com/office/drawing/2014/main" id="{AFBD22C8-03AF-DD25-C690-A74E47AB7879}"/>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172" name="Rectangle 171">
                <a:extLst>
                  <a:ext uri="{FF2B5EF4-FFF2-40B4-BE49-F238E27FC236}">
                    <a16:creationId xmlns:a16="http://schemas.microsoft.com/office/drawing/2014/main" id="{A2699FD4-D634-86A8-9A7B-1CDC79D984C9}"/>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3" name="Rectangle 172">
                <a:extLst>
                  <a:ext uri="{FF2B5EF4-FFF2-40B4-BE49-F238E27FC236}">
                    <a16:creationId xmlns:a16="http://schemas.microsoft.com/office/drawing/2014/main" id="{BE9DF61F-53E8-BD7C-ABA4-553784806615}"/>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4" name="Rectangle 173">
                <a:extLst>
                  <a:ext uri="{FF2B5EF4-FFF2-40B4-BE49-F238E27FC236}">
                    <a16:creationId xmlns:a16="http://schemas.microsoft.com/office/drawing/2014/main" id="{C685D3C4-F06B-1628-9E17-020765C145A4}"/>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5" name="Rectangle 174">
                <a:extLst>
                  <a:ext uri="{FF2B5EF4-FFF2-40B4-BE49-F238E27FC236}">
                    <a16:creationId xmlns:a16="http://schemas.microsoft.com/office/drawing/2014/main" id="{5F11558D-FF2B-318F-F620-3D68726ACE56}"/>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6" name="Rectangle 175">
                <a:extLst>
                  <a:ext uri="{FF2B5EF4-FFF2-40B4-BE49-F238E27FC236}">
                    <a16:creationId xmlns:a16="http://schemas.microsoft.com/office/drawing/2014/main" id="{32804E67-FBAF-660A-8F3A-EAD82BE1633D}"/>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7" name="Rectangle 176">
                <a:extLst>
                  <a:ext uri="{FF2B5EF4-FFF2-40B4-BE49-F238E27FC236}">
                    <a16:creationId xmlns:a16="http://schemas.microsoft.com/office/drawing/2014/main" id="{3EB7E391-4BAB-BB8E-8D0E-3E41672AA2DB}"/>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8" name="Rectangle 177">
                <a:extLst>
                  <a:ext uri="{FF2B5EF4-FFF2-40B4-BE49-F238E27FC236}">
                    <a16:creationId xmlns:a16="http://schemas.microsoft.com/office/drawing/2014/main" id="{B09C6616-8E1B-61E7-18B3-4D68E88F7486}"/>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9" name="Rectangle 178">
                <a:extLst>
                  <a:ext uri="{FF2B5EF4-FFF2-40B4-BE49-F238E27FC236}">
                    <a16:creationId xmlns:a16="http://schemas.microsoft.com/office/drawing/2014/main" id="{00923132-D32D-2CD5-5569-ED2386DABF31}"/>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0" name="Rectangle 179">
                <a:extLst>
                  <a:ext uri="{FF2B5EF4-FFF2-40B4-BE49-F238E27FC236}">
                    <a16:creationId xmlns:a16="http://schemas.microsoft.com/office/drawing/2014/main" id="{3ABD776E-8D3A-6E2D-73E9-3C7A0C4703CC}"/>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1" name="Rectangle 180">
                <a:extLst>
                  <a:ext uri="{FF2B5EF4-FFF2-40B4-BE49-F238E27FC236}">
                    <a16:creationId xmlns:a16="http://schemas.microsoft.com/office/drawing/2014/main" id="{255F172A-1E3B-790B-FC58-4B296387779D}"/>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2" name="Rectangle 181">
                <a:extLst>
                  <a:ext uri="{FF2B5EF4-FFF2-40B4-BE49-F238E27FC236}">
                    <a16:creationId xmlns:a16="http://schemas.microsoft.com/office/drawing/2014/main" id="{94238959-4166-C941-06B4-11B8BBBCF634}"/>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3" name="Rectangle 182">
                <a:extLst>
                  <a:ext uri="{FF2B5EF4-FFF2-40B4-BE49-F238E27FC236}">
                    <a16:creationId xmlns:a16="http://schemas.microsoft.com/office/drawing/2014/main" id="{9F0E1A2F-A729-E8B8-437E-CDCBB404C28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4" name="Rectangle 183">
                <a:extLst>
                  <a:ext uri="{FF2B5EF4-FFF2-40B4-BE49-F238E27FC236}">
                    <a16:creationId xmlns:a16="http://schemas.microsoft.com/office/drawing/2014/main" id="{0DBF1A88-9698-319E-25B1-7D9F4335B3D1}"/>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5" name="Rectangle 184">
                <a:extLst>
                  <a:ext uri="{FF2B5EF4-FFF2-40B4-BE49-F238E27FC236}">
                    <a16:creationId xmlns:a16="http://schemas.microsoft.com/office/drawing/2014/main" id="{CEB80AD7-AE29-FA1D-D208-2DCA828FB7F7}"/>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6" name="Rectangle 185">
                <a:extLst>
                  <a:ext uri="{FF2B5EF4-FFF2-40B4-BE49-F238E27FC236}">
                    <a16:creationId xmlns:a16="http://schemas.microsoft.com/office/drawing/2014/main" id="{21466896-8084-A94C-588A-F3773141D614}"/>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7" name="Rectangle 186">
                <a:extLst>
                  <a:ext uri="{FF2B5EF4-FFF2-40B4-BE49-F238E27FC236}">
                    <a16:creationId xmlns:a16="http://schemas.microsoft.com/office/drawing/2014/main" id="{849E7E78-1BC2-B427-3AD7-4865AA2DC046}"/>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8" name="Rectangle 187">
                <a:extLst>
                  <a:ext uri="{FF2B5EF4-FFF2-40B4-BE49-F238E27FC236}">
                    <a16:creationId xmlns:a16="http://schemas.microsoft.com/office/drawing/2014/main" id="{7EFA532B-BFBB-5BE1-6D0D-820D1E216EC3}"/>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9" name="Rectangle 188">
                <a:extLst>
                  <a:ext uri="{FF2B5EF4-FFF2-40B4-BE49-F238E27FC236}">
                    <a16:creationId xmlns:a16="http://schemas.microsoft.com/office/drawing/2014/main" id="{B4F42F64-D28F-C258-7FDE-3719DC8BA7E9}"/>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0" name="Rectangle 189">
                <a:extLst>
                  <a:ext uri="{FF2B5EF4-FFF2-40B4-BE49-F238E27FC236}">
                    <a16:creationId xmlns:a16="http://schemas.microsoft.com/office/drawing/2014/main" id="{3940FFE0-CF56-30E0-74EA-673E06A8995E}"/>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1" name="Rectangle 190">
                <a:extLst>
                  <a:ext uri="{FF2B5EF4-FFF2-40B4-BE49-F238E27FC236}">
                    <a16:creationId xmlns:a16="http://schemas.microsoft.com/office/drawing/2014/main" id="{BD18141F-AF0C-BD45-1104-275EDB24B461}"/>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2" name="Rectangle 191">
                <a:extLst>
                  <a:ext uri="{FF2B5EF4-FFF2-40B4-BE49-F238E27FC236}">
                    <a16:creationId xmlns:a16="http://schemas.microsoft.com/office/drawing/2014/main" id="{677EA08A-2C1B-B28D-F330-7391668D774D}"/>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3" name="Rectangle 192">
                <a:extLst>
                  <a:ext uri="{FF2B5EF4-FFF2-40B4-BE49-F238E27FC236}">
                    <a16:creationId xmlns:a16="http://schemas.microsoft.com/office/drawing/2014/main" id="{C7BEE960-574A-7E93-91DE-D0EDB038BF10}"/>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4" name="Rectangle 193">
                <a:extLst>
                  <a:ext uri="{FF2B5EF4-FFF2-40B4-BE49-F238E27FC236}">
                    <a16:creationId xmlns:a16="http://schemas.microsoft.com/office/drawing/2014/main" id="{C7BBFA29-4603-4ED0-5EB7-063CA56AF528}"/>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5" name="Rectangle 194">
                <a:extLst>
                  <a:ext uri="{FF2B5EF4-FFF2-40B4-BE49-F238E27FC236}">
                    <a16:creationId xmlns:a16="http://schemas.microsoft.com/office/drawing/2014/main" id="{99A86253-E455-89DC-42BE-1906A5E34C98}"/>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6" name="Rectangle 195">
                <a:extLst>
                  <a:ext uri="{FF2B5EF4-FFF2-40B4-BE49-F238E27FC236}">
                    <a16:creationId xmlns:a16="http://schemas.microsoft.com/office/drawing/2014/main" id="{48BF2F71-403F-A44D-B205-1FCDBB5EE120}"/>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7" name="Rectangle 196">
                <a:extLst>
                  <a:ext uri="{FF2B5EF4-FFF2-40B4-BE49-F238E27FC236}">
                    <a16:creationId xmlns:a16="http://schemas.microsoft.com/office/drawing/2014/main" id="{5CA62118-0D5A-EC91-93B7-C9D2B9231ED4}"/>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8" name="Rectangle 197">
                <a:extLst>
                  <a:ext uri="{FF2B5EF4-FFF2-40B4-BE49-F238E27FC236}">
                    <a16:creationId xmlns:a16="http://schemas.microsoft.com/office/drawing/2014/main" id="{1E45A971-4FC0-3BC2-A79F-4891090EBFF2}"/>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9" name="Rectangle 198">
                <a:extLst>
                  <a:ext uri="{FF2B5EF4-FFF2-40B4-BE49-F238E27FC236}">
                    <a16:creationId xmlns:a16="http://schemas.microsoft.com/office/drawing/2014/main" id="{D3A32BFC-4AF9-281B-5DBA-C12E3D786B24}"/>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0" name="Rectangle 199">
                <a:extLst>
                  <a:ext uri="{FF2B5EF4-FFF2-40B4-BE49-F238E27FC236}">
                    <a16:creationId xmlns:a16="http://schemas.microsoft.com/office/drawing/2014/main" id="{5269F332-DB75-31C9-24D7-25E0180C6794}"/>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1" name="Rectangle 200">
                <a:extLst>
                  <a:ext uri="{FF2B5EF4-FFF2-40B4-BE49-F238E27FC236}">
                    <a16:creationId xmlns:a16="http://schemas.microsoft.com/office/drawing/2014/main" id="{E941A006-BC9A-640D-368C-78C96D17742B}"/>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155" name="Group 154">
              <a:extLst>
                <a:ext uri="{FF2B5EF4-FFF2-40B4-BE49-F238E27FC236}">
                  <a16:creationId xmlns:a16="http://schemas.microsoft.com/office/drawing/2014/main" id="{1E67173F-D417-F69B-7618-85E897D8F8E8}"/>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156" name="Rectangle 155">
                <a:extLst>
                  <a:ext uri="{FF2B5EF4-FFF2-40B4-BE49-F238E27FC236}">
                    <a16:creationId xmlns:a16="http://schemas.microsoft.com/office/drawing/2014/main" id="{9D05080B-3AAF-2995-F92A-091E024BC022}"/>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7" name="Rectangle 156">
                <a:extLst>
                  <a:ext uri="{FF2B5EF4-FFF2-40B4-BE49-F238E27FC236}">
                    <a16:creationId xmlns:a16="http://schemas.microsoft.com/office/drawing/2014/main" id="{8F6D798D-BF63-42EF-D522-2BC200C6A94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8" name="Rectangle 157">
                <a:extLst>
                  <a:ext uri="{FF2B5EF4-FFF2-40B4-BE49-F238E27FC236}">
                    <a16:creationId xmlns:a16="http://schemas.microsoft.com/office/drawing/2014/main" id="{1A38EBA8-7BDA-4801-D0D0-A6B57B53F17C}"/>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9" name="Rectangle 158">
                <a:extLst>
                  <a:ext uri="{FF2B5EF4-FFF2-40B4-BE49-F238E27FC236}">
                    <a16:creationId xmlns:a16="http://schemas.microsoft.com/office/drawing/2014/main" id="{C9E3593A-66B9-A589-8770-E8AEAB18875D}"/>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0" name="Rectangle 159">
                <a:extLst>
                  <a:ext uri="{FF2B5EF4-FFF2-40B4-BE49-F238E27FC236}">
                    <a16:creationId xmlns:a16="http://schemas.microsoft.com/office/drawing/2014/main" id="{A15AC0A8-5B7E-0E94-AEBF-A42173AE4D6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1" name="Rectangle 160">
                <a:extLst>
                  <a:ext uri="{FF2B5EF4-FFF2-40B4-BE49-F238E27FC236}">
                    <a16:creationId xmlns:a16="http://schemas.microsoft.com/office/drawing/2014/main" id="{9BE22068-319B-3B1D-3EBD-D990B5D751F7}"/>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2" name="Rectangle 161">
                <a:extLst>
                  <a:ext uri="{FF2B5EF4-FFF2-40B4-BE49-F238E27FC236}">
                    <a16:creationId xmlns:a16="http://schemas.microsoft.com/office/drawing/2014/main" id="{F2A1F325-6F95-59FC-B444-57C388452D0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3" name="Rectangle 162">
                <a:extLst>
                  <a:ext uri="{FF2B5EF4-FFF2-40B4-BE49-F238E27FC236}">
                    <a16:creationId xmlns:a16="http://schemas.microsoft.com/office/drawing/2014/main" id="{1AC8E586-FB79-2EFD-BB09-92131B98005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4" name="Rectangle 163">
                <a:extLst>
                  <a:ext uri="{FF2B5EF4-FFF2-40B4-BE49-F238E27FC236}">
                    <a16:creationId xmlns:a16="http://schemas.microsoft.com/office/drawing/2014/main" id="{12C67EE4-5066-A528-4BC7-F2BBBBA63B4F}"/>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5" name="Rectangle 164">
                <a:extLst>
                  <a:ext uri="{FF2B5EF4-FFF2-40B4-BE49-F238E27FC236}">
                    <a16:creationId xmlns:a16="http://schemas.microsoft.com/office/drawing/2014/main" id="{3A0F86B8-F448-CAD9-8AD4-2863EEB9AC08}"/>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6" name="Rectangle 165">
                <a:extLst>
                  <a:ext uri="{FF2B5EF4-FFF2-40B4-BE49-F238E27FC236}">
                    <a16:creationId xmlns:a16="http://schemas.microsoft.com/office/drawing/2014/main" id="{29FF5A49-C4B1-3292-C2EA-75E1134E7844}"/>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7" name="Rectangle 166">
                <a:extLst>
                  <a:ext uri="{FF2B5EF4-FFF2-40B4-BE49-F238E27FC236}">
                    <a16:creationId xmlns:a16="http://schemas.microsoft.com/office/drawing/2014/main" id="{A260CDAE-975A-8633-2C2F-B1982C35E6E3}"/>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8" name="Rectangle 167">
                <a:extLst>
                  <a:ext uri="{FF2B5EF4-FFF2-40B4-BE49-F238E27FC236}">
                    <a16:creationId xmlns:a16="http://schemas.microsoft.com/office/drawing/2014/main" id="{0EE18EBC-C63E-0C64-0EE5-10F12585F295}"/>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9" name="Rectangle 168">
                <a:extLst>
                  <a:ext uri="{FF2B5EF4-FFF2-40B4-BE49-F238E27FC236}">
                    <a16:creationId xmlns:a16="http://schemas.microsoft.com/office/drawing/2014/main" id="{43053484-9D6E-38DE-A856-5FE8B30FFFDC}"/>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0" name="Rectangle 169">
                <a:extLst>
                  <a:ext uri="{FF2B5EF4-FFF2-40B4-BE49-F238E27FC236}">
                    <a16:creationId xmlns:a16="http://schemas.microsoft.com/office/drawing/2014/main" id="{B496D6F5-55B7-CCE2-A113-790838563C49}"/>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1" name="Rectangle 170">
                <a:extLst>
                  <a:ext uri="{FF2B5EF4-FFF2-40B4-BE49-F238E27FC236}">
                    <a16:creationId xmlns:a16="http://schemas.microsoft.com/office/drawing/2014/main" id="{157C6E7C-D53B-7B6E-BD04-EA4C9A6C0FAA}"/>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pic>
        <p:nvPicPr>
          <p:cNvPr id="9" name="Picture 8">
            <a:extLst>
              <a:ext uri="{FF2B5EF4-FFF2-40B4-BE49-F238E27FC236}">
                <a16:creationId xmlns:a16="http://schemas.microsoft.com/office/drawing/2014/main" id="{544897FB-4FF1-F2E4-4D43-D00A1E10C056}"/>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7927424" y="1388533"/>
            <a:ext cx="4767804" cy="958235"/>
          </a:xfrm>
          <a:prstGeom prst="rect">
            <a:avLst/>
          </a:prstGeom>
        </p:spPr>
      </p:pic>
      <p:sp>
        <p:nvSpPr>
          <p:cNvPr id="16" name="TextBox 15">
            <a:extLst>
              <a:ext uri="{FF2B5EF4-FFF2-40B4-BE49-F238E27FC236}">
                <a16:creationId xmlns:a16="http://schemas.microsoft.com/office/drawing/2014/main" id="{ADE3427D-4E78-4247-61E6-B29EF783FC4E}"/>
              </a:ext>
            </a:extLst>
          </p:cNvPr>
          <p:cNvSpPr txBox="1"/>
          <p:nvPr userDrawn="1"/>
        </p:nvSpPr>
        <p:spPr>
          <a:xfrm>
            <a:off x="26917650" y="13373100"/>
            <a:ext cx="184731" cy="307328"/>
          </a:xfrm>
          <a:prstGeom prst="rect">
            <a:avLst/>
          </a:prstGeom>
          <a:noFill/>
        </p:spPr>
        <p:txBody>
          <a:bodyPr wrap="none" rtlCol="0">
            <a:spAutoFit/>
          </a:bodyPr>
          <a:lstStyle/>
          <a:p>
            <a:endParaRPr lang="en-QA"/>
          </a:p>
        </p:txBody>
      </p:sp>
      <p:sp>
        <p:nvSpPr>
          <p:cNvPr id="601" name="Rectangle 600">
            <a:extLst>
              <a:ext uri="{FF2B5EF4-FFF2-40B4-BE49-F238E27FC236}">
                <a16:creationId xmlns:a16="http://schemas.microsoft.com/office/drawing/2014/main" id="{9012E952-1D90-89F2-3439-45600EF2EEF6}"/>
              </a:ext>
            </a:extLst>
          </p:cNvPr>
          <p:cNvSpPr/>
          <p:nvPr userDrawn="1"/>
        </p:nvSpPr>
        <p:spPr>
          <a:xfrm rot="2700000">
            <a:off x="635941" y="1001224"/>
            <a:ext cx="2680914" cy="2680914"/>
          </a:xfrm>
          <a:prstGeom prst="rect">
            <a:avLst/>
          </a:prstGeom>
          <a:gradFill flip="none" rotWithShape="1">
            <a:gsLst>
              <a:gs pos="0">
                <a:schemeClr val="accent1">
                  <a:lumMod val="40000"/>
                  <a:lumOff val="60000"/>
                </a:schemeClr>
              </a:gs>
              <a:gs pos="44000">
                <a:schemeClr val="accent1">
                  <a:lumMod val="95000"/>
                  <a:lumOff val="5000"/>
                </a:schemeClr>
              </a:gs>
              <a:gs pos="100000">
                <a:schemeClr val="accent1">
                  <a:lumMod val="60000"/>
                </a:schemeClr>
              </a:gs>
            </a:gsLst>
            <a:path path="circle">
              <a:fillToRect r="100000" b="100000"/>
            </a:path>
            <a:tileRect l="-100000" t="-100000"/>
          </a:gradFill>
          <a:ln>
            <a:noFill/>
          </a:ln>
          <a:effectLst>
            <a:outerShdw blurRad="1143000" dist="50800" dir="5400000" algn="ctr" rotWithShape="0">
              <a:srgbClr val="000000">
                <a:alpha val="10000"/>
              </a:srgbClr>
            </a:outerShdw>
            <a:softEdge rad="635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cxnSp>
        <p:nvCxnSpPr>
          <p:cNvPr id="627" name="Straight Connector 626">
            <a:extLst>
              <a:ext uri="{FF2B5EF4-FFF2-40B4-BE49-F238E27FC236}">
                <a16:creationId xmlns:a16="http://schemas.microsoft.com/office/drawing/2014/main" id="{62346239-358A-1BA2-A294-B585EFC9BEBE}"/>
              </a:ext>
            </a:extLst>
          </p:cNvPr>
          <p:cNvCxnSpPr>
            <a:cxnSpLocks/>
          </p:cNvCxnSpPr>
          <p:nvPr userDrawn="1"/>
        </p:nvCxnSpPr>
        <p:spPr>
          <a:xfrm>
            <a:off x="0" y="11317713"/>
            <a:ext cx="216182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03" name="Rectangle 602">
            <a:extLst>
              <a:ext uri="{FF2B5EF4-FFF2-40B4-BE49-F238E27FC236}">
                <a16:creationId xmlns:a16="http://schemas.microsoft.com/office/drawing/2014/main" id="{6AEE28C2-F37D-525A-1EF8-75D6826E7DD8}"/>
              </a:ext>
            </a:extLst>
          </p:cNvPr>
          <p:cNvSpPr/>
          <p:nvPr userDrawn="1"/>
        </p:nvSpPr>
        <p:spPr>
          <a:xfrm rot="3285728">
            <a:off x="1465814" y="6918053"/>
            <a:ext cx="6658044" cy="6658044"/>
          </a:xfrm>
          <a:prstGeom prst="rect">
            <a:avLst/>
          </a:prstGeom>
          <a:gradFill flip="none" rotWithShape="1">
            <a:gsLst>
              <a:gs pos="77000">
                <a:schemeClr val="tx2"/>
              </a:gs>
              <a:gs pos="0">
                <a:schemeClr val="accent1">
                  <a:lumMod val="95000"/>
                  <a:lumOff val="5000"/>
                </a:schemeClr>
              </a:gs>
              <a:gs pos="100000">
                <a:schemeClr val="accent1">
                  <a:lumMod val="60000"/>
                </a:schemeClr>
              </a:gs>
            </a:gsLst>
            <a:path path="circle">
              <a:fillToRect l="50000" t="130000" r="50000" b="-30000"/>
            </a:path>
            <a:tileRect/>
          </a:gradFill>
          <a:ln>
            <a:noFill/>
          </a:ln>
          <a:effectLst>
            <a:outerShdw blurRad="1143000" dist="50800" dir="5400000" algn="ctr" rotWithShape="0">
              <a:srgbClr val="000000">
                <a:alpha val="10000"/>
              </a:srgbClr>
            </a:outerShdw>
            <a:softEdge rad="1194269"/>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 name="Text Placeholder 22">
            <a:extLst>
              <a:ext uri="{FF2B5EF4-FFF2-40B4-BE49-F238E27FC236}">
                <a16:creationId xmlns:a16="http://schemas.microsoft.com/office/drawing/2014/main" id="{7BF5BDD1-7E1A-636B-0FFD-5CD527148F3F}"/>
              </a:ext>
            </a:extLst>
          </p:cNvPr>
          <p:cNvSpPr>
            <a:spLocks noGrp="1"/>
          </p:cNvSpPr>
          <p:nvPr>
            <p:ph type="body" sz="quarter" idx="16" hasCustomPrompt="1"/>
          </p:nvPr>
        </p:nvSpPr>
        <p:spPr>
          <a:xfrm>
            <a:off x="9860422" y="9680310"/>
            <a:ext cx="11757809" cy="922018"/>
          </a:xfrm>
          <a:prstGeom prst="rect">
            <a:avLst/>
          </a:prstGeom>
          <a:noFill/>
        </p:spPr>
        <p:txBody>
          <a:bodyPr wrap="square" lIns="0" tIns="0" rIns="72000">
            <a:noAutofit/>
          </a:bodyPr>
          <a:lstStyle>
            <a:lvl1pPr algn="r" rtl="1">
              <a:spcAft>
                <a:spcPts val="0"/>
              </a:spcAft>
              <a:defRPr sz="3600" b="0" i="0">
                <a:solidFill>
                  <a:schemeClr val="bg1"/>
                </a:solidFill>
                <a:latin typeface="Calibri" panose="020F0502020204030204" pitchFamily="34" charset="0"/>
                <a:cs typeface="Calibri" panose="020F0502020204030204" pitchFamily="34" charset="0"/>
              </a:defRPr>
            </a:lvl1pPr>
          </a:lstStyle>
          <a:p>
            <a:pPr lvl="0"/>
            <a:r>
              <a:rPr lang="ar-QA"/>
              <a:t>عنوان فرعي للغلاف أو التاريخ</a:t>
            </a:r>
          </a:p>
        </p:txBody>
      </p:sp>
      <p:sp>
        <p:nvSpPr>
          <p:cNvPr id="3" name="Title 593">
            <a:extLst>
              <a:ext uri="{FF2B5EF4-FFF2-40B4-BE49-F238E27FC236}">
                <a16:creationId xmlns:a16="http://schemas.microsoft.com/office/drawing/2014/main" id="{BF3B176F-7717-1AAC-B112-B81135C59D3A}"/>
              </a:ext>
            </a:extLst>
          </p:cNvPr>
          <p:cNvSpPr>
            <a:spLocks noGrp="1"/>
          </p:cNvSpPr>
          <p:nvPr>
            <p:ph type="title" hasCustomPrompt="1"/>
          </p:nvPr>
        </p:nvSpPr>
        <p:spPr>
          <a:xfrm>
            <a:off x="9860422" y="5253496"/>
            <a:ext cx="11757809" cy="4120718"/>
          </a:xfrm>
          <a:prstGeom prst="rect">
            <a:avLst/>
          </a:prstGeom>
        </p:spPr>
        <p:txBody>
          <a:bodyPr lIns="0" tIns="0" rIns="0" bIns="0" anchor="b"/>
          <a:lstStyle>
            <a:lvl1pPr algn="r" rtl="1">
              <a:lnSpc>
                <a:spcPct val="100000"/>
              </a:lnSpc>
              <a:defRPr sz="8800" b="1" i="0">
                <a:latin typeface="Calibri" panose="020F0502020204030204" pitchFamily="34" charset="0"/>
                <a:cs typeface="Calibri" panose="020F0502020204030204" pitchFamily="34" charset="0"/>
              </a:defRPr>
            </a:lvl1pPr>
          </a:lstStyle>
          <a:p>
            <a:r>
              <a:rPr lang="ar-QA"/>
              <a:t>قم بتعديل العنوان الرئيسي هنا</a:t>
            </a:r>
            <a:endParaRPr lang="en-QA"/>
          </a:p>
        </p:txBody>
      </p:sp>
    </p:spTree>
    <p:extLst>
      <p:ext uri="{BB962C8B-B14F-4D97-AF65-F5344CB8AC3E}">
        <p14:creationId xmlns:p14="http://schemas.microsoft.com/office/powerpoint/2010/main" val="1873778210"/>
      </p:ext>
    </p:extLst>
  </p:cSld>
  <p:clrMapOvr>
    <a:masterClrMapping/>
  </p:clrMapOvr>
  <p:transition spd="med"/>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 Sunset">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BCBA791-6BF0-3932-0299-C74C9861317A}"/>
              </a:ext>
            </a:extLst>
          </p:cNvPr>
          <p:cNvGrpSpPr/>
          <p:nvPr userDrawn="1"/>
        </p:nvGrpSpPr>
        <p:grpSpPr>
          <a:xfrm flipH="1">
            <a:off x="0" y="-2"/>
            <a:ext cx="24383999" cy="13716003"/>
            <a:chOff x="0" y="-2"/>
            <a:chExt cx="24383999" cy="13716003"/>
          </a:xfrm>
        </p:grpSpPr>
        <p:pic>
          <p:nvPicPr>
            <p:cNvPr id="3" name="Emblem">
              <a:extLst>
                <a:ext uri="{FF2B5EF4-FFF2-40B4-BE49-F238E27FC236}">
                  <a16:creationId xmlns:a16="http://schemas.microsoft.com/office/drawing/2014/main" id="{C025E687-327E-E6B9-557B-65D790EE652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a:off x="22622123" y="11989759"/>
              <a:ext cx="1069414" cy="1110026"/>
            </a:xfrm>
            <a:prstGeom prst="rect">
              <a:avLst/>
            </a:prstGeom>
          </p:spPr>
        </p:pic>
        <p:sp>
          <p:nvSpPr>
            <p:cNvPr id="2" name="BG">
              <a:extLst>
                <a:ext uri="{FF2B5EF4-FFF2-40B4-BE49-F238E27FC236}">
                  <a16:creationId xmlns:a16="http://schemas.microsoft.com/office/drawing/2014/main" id="{3DE8ECDB-8F90-82B0-5DB8-24D00DF4FD3A}"/>
                </a:ext>
              </a:extLst>
            </p:cNvPr>
            <p:cNvSpPr/>
            <p:nvPr userDrawn="1"/>
          </p:nvSpPr>
          <p:spPr>
            <a:xfrm>
              <a:off x="0" y="0"/>
              <a:ext cx="21917026" cy="13716000"/>
            </a:xfrm>
            <a:prstGeom prst="rect">
              <a:avLst/>
            </a:prstGeom>
            <a:gradFill flip="none" rotWithShape="1">
              <a:gsLst>
                <a:gs pos="0">
                  <a:schemeClr val="bg2"/>
                </a:gs>
                <a:gs pos="46000">
                  <a:schemeClr val="bg2"/>
                </a:gs>
                <a:gs pos="100000">
                  <a:schemeClr val="accent6"/>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4" name="GD">
              <a:extLst>
                <a:ext uri="{FF2B5EF4-FFF2-40B4-BE49-F238E27FC236}">
                  <a16:creationId xmlns:a16="http://schemas.microsoft.com/office/drawing/2014/main" id="{D3F1F0A2-7896-9ED9-21AD-23F464BAF468}"/>
                </a:ext>
              </a:extLst>
            </p:cNvPr>
            <p:cNvGrpSpPr/>
            <p:nvPr userDrawn="1"/>
          </p:nvGrpSpPr>
          <p:grpSpPr>
            <a:xfrm rot="5400000">
              <a:off x="10667996" y="-2"/>
              <a:ext cx="13716003" cy="13716003"/>
              <a:chOff x="6137235" y="4316536"/>
              <a:chExt cx="5233288" cy="5233288"/>
            </a:xfrm>
          </p:grpSpPr>
          <p:sp>
            <p:nvSpPr>
              <p:cNvPr id="5" name="Right Triangle 4">
                <a:extLst>
                  <a:ext uri="{FF2B5EF4-FFF2-40B4-BE49-F238E27FC236}">
                    <a16:creationId xmlns:a16="http://schemas.microsoft.com/office/drawing/2014/main" id="{56D9F654-4477-3380-1CF7-3C171769BBF4}"/>
                  </a:ext>
                </a:extLst>
              </p:cNvPr>
              <p:cNvSpPr/>
              <p:nvPr userDrawn="1"/>
            </p:nvSpPr>
            <p:spPr>
              <a:xfrm>
                <a:off x="6137235" y="4316536"/>
                <a:ext cx="941264" cy="941264"/>
              </a:xfrm>
              <a:prstGeom prst="rtTriangle">
                <a:avLst/>
              </a:prstGeom>
              <a:gradFill flip="none" rotWithShape="1">
                <a:gsLst>
                  <a:gs pos="100000">
                    <a:schemeClr val="bg2">
                      <a:alpha val="0"/>
                    </a:schemeClr>
                  </a:gs>
                  <a:gs pos="0">
                    <a:schemeClr val="accent6"/>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6" name="Right Triangle 5">
                <a:extLst>
                  <a:ext uri="{FF2B5EF4-FFF2-40B4-BE49-F238E27FC236}">
                    <a16:creationId xmlns:a16="http://schemas.microsoft.com/office/drawing/2014/main" id="{998BCBAD-C377-51A7-667D-2443D45B313B}"/>
                  </a:ext>
                </a:extLst>
              </p:cNvPr>
              <p:cNvSpPr/>
              <p:nvPr userDrawn="1"/>
            </p:nvSpPr>
            <p:spPr>
              <a:xfrm rot="10800000">
                <a:off x="7078499" y="5257800"/>
                <a:ext cx="4292024" cy="4292024"/>
              </a:xfrm>
              <a:prstGeom prst="rtTriangle">
                <a:avLst/>
              </a:prstGeom>
              <a:gradFill>
                <a:gsLst>
                  <a:gs pos="99000">
                    <a:schemeClr val="bg2">
                      <a:alpha val="0"/>
                    </a:schemeClr>
                  </a:gs>
                  <a:gs pos="0">
                    <a:schemeClr val="accent6"/>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grpSp>
      <p:grpSp>
        <p:nvGrpSpPr>
          <p:cNvPr id="94" name="Grid" hidden="1">
            <a:extLst>
              <a:ext uri="{FF2B5EF4-FFF2-40B4-BE49-F238E27FC236}">
                <a16:creationId xmlns:a16="http://schemas.microsoft.com/office/drawing/2014/main" id="{2987D6D3-85A4-5E92-E2FC-AED71BB7A8E0}"/>
              </a:ext>
            </a:extLst>
          </p:cNvPr>
          <p:cNvGrpSpPr>
            <a:grpSpLocks/>
          </p:cNvGrpSpPr>
          <p:nvPr userDrawn="1"/>
        </p:nvGrpSpPr>
        <p:grpSpPr>
          <a:xfrm>
            <a:off x="1661878" y="1324484"/>
            <a:ext cx="21060245" cy="11067032"/>
            <a:chOff x="1661878" y="1324483"/>
            <a:chExt cx="21060245" cy="11067032"/>
          </a:xfrm>
        </p:grpSpPr>
        <p:grpSp>
          <p:nvGrpSpPr>
            <p:cNvPr id="95" name="Group 94">
              <a:extLst>
                <a:ext uri="{FF2B5EF4-FFF2-40B4-BE49-F238E27FC236}">
                  <a16:creationId xmlns:a16="http://schemas.microsoft.com/office/drawing/2014/main" id="{A9EC4EF3-3653-9B59-1642-2365325FA3D0}"/>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113" name="Rectangle 112">
                <a:extLst>
                  <a:ext uri="{FF2B5EF4-FFF2-40B4-BE49-F238E27FC236}">
                    <a16:creationId xmlns:a16="http://schemas.microsoft.com/office/drawing/2014/main" id="{18BCE503-A4BC-9173-7B2F-3C84DA75C0F9}"/>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4" name="Rectangle 113">
                <a:extLst>
                  <a:ext uri="{FF2B5EF4-FFF2-40B4-BE49-F238E27FC236}">
                    <a16:creationId xmlns:a16="http://schemas.microsoft.com/office/drawing/2014/main" id="{95EC874D-1681-0D1F-FA65-142674F09F01}"/>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5" name="Rectangle 114">
                <a:extLst>
                  <a:ext uri="{FF2B5EF4-FFF2-40B4-BE49-F238E27FC236}">
                    <a16:creationId xmlns:a16="http://schemas.microsoft.com/office/drawing/2014/main" id="{B7E2EB5B-3203-D07C-7017-B2CE6742D55C}"/>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6" name="Rectangle 115">
                <a:extLst>
                  <a:ext uri="{FF2B5EF4-FFF2-40B4-BE49-F238E27FC236}">
                    <a16:creationId xmlns:a16="http://schemas.microsoft.com/office/drawing/2014/main" id="{51317051-2DB0-0E73-DB20-5E7B6F059CB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7" name="Rectangle 116">
                <a:extLst>
                  <a:ext uri="{FF2B5EF4-FFF2-40B4-BE49-F238E27FC236}">
                    <a16:creationId xmlns:a16="http://schemas.microsoft.com/office/drawing/2014/main" id="{A75BB9A4-0F7A-EF1F-9FA6-AE5D367AABB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8" name="Rectangle 117">
                <a:extLst>
                  <a:ext uri="{FF2B5EF4-FFF2-40B4-BE49-F238E27FC236}">
                    <a16:creationId xmlns:a16="http://schemas.microsoft.com/office/drawing/2014/main" id="{5F261B42-D3AA-5F34-FD94-D0CBDC382063}"/>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9" name="Rectangle 118">
                <a:extLst>
                  <a:ext uri="{FF2B5EF4-FFF2-40B4-BE49-F238E27FC236}">
                    <a16:creationId xmlns:a16="http://schemas.microsoft.com/office/drawing/2014/main" id="{9F5B7DBC-6306-C25E-F3AC-7D03628D4198}"/>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0" name="Rectangle 119">
                <a:extLst>
                  <a:ext uri="{FF2B5EF4-FFF2-40B4-BE49-F238E27FC236}">
                    <a16:creationId xmlns:a16="http://schemas.microsoft.com/office/drawing/2014/main" id="{1F692E3F-45A2-60E0-DA33-211525949E92}"/>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1" name="Rectangle 120">
                <a:extLst>
                  <a:ext uri="{FF2B5EF4-FFF2-40B4-BE49-F238E27FC236}">
                    <a16:creationId xmlns:a16="http://schemas.microsoft.com/office/drawing/2014/main" id="{FAB347B8-775D-B9C9-BC11-F8FC2B3406D0}"/>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2" name="Rectangle 121">
                <a:extLst>
                  <a:ext uri="{FF2B5EF4-FFF2-40B4-BE49-F238E27FC236}">
                    <a16:creationId xmlns:a16="http://schemas.microsoft.com/office/drawing/2014/main" id="{A9BFDE14-625B-B924-2BF4-CCD89F909EB5}"/>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3" name="Rectangle 122">
                <a:extLst>
                  <a:ext uri="{FF2B5EF4-FFF2-40B4-BE49-F238E27FC236}">
                    <a16:creationId xmlns:a16="http://schemas.microsoft.com/office/drawing/2014/main" id="{E38A1F0A-6F42-B7BF-791D-FB04FCEEA8D0}"/>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4" name="Rectangle 123">
                <a:extLst>
                  <a:ext uri="{FF2B5EF4-FFF2-40B4-BE49-F238E27FC236}">
                    <a16:creationId xmlns:a16="http://schemas.microsoft.com/office/drawing/2014/main" id="{CD05EFD3-BA32-1977-79AB-B422593610EB}"/>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5" name="Rectangle 124">
                <a:extLst>
                  <a:ext uri="{FF2B5EF4-FFF2-40B4-BE49-F238E27FC236}">
                    <a16:creationId xmlns:a16="http://schemas.microsoft.com/office/drawing/2014/main" id="{0C57C2A4-D1F7-E10E-9308-C01F69E516D7}"/>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6" name="Rectangle 125">
                <a:extLst>
                  <a:ext uri="{FF2B5EF4-FFF2-40B4-BE49-F238E27FC236}">
                    <a16:creationId xmlns:a16="http://schemas.microsoft.com/office/drawing/2014/main" id="{5E68A28D-591B-FC26-918B-781AA0FF2EEA}"/>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7" name="Rectangle 126">
                <a:extLst>
                  <a:ext uri="{FF2B5EF4-FFF2-40B4-BE49-F238E27FC236}">
                    <a16:creationId xmlns:a16="http://schemas.microsoft.com/office/drawing/2014/main" id="{96456033-38A1-6846-300B-2CDF4612A920}"/>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8" name="Rectangle 127">
                <a:extLst>
                  <a:ext uri="{FF2B5EF4-FFF2-40B4-BE49-F238E27FC236}">
                    <a16:creationId xmlns:a16="http://schemas.microsoft.com/office/drawing/2014/main" id="{06FB8223-707B-BD5B-3C1E-E5ADFF958228}"/>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9" name="Rectangle 128">
                <a:extLst>
                  <a:ext uri="{FF2B5EF4-FFF2-40B4-BE49-F238E27FC236}">
                    <a16:creationId xmlns:a16="http://schemas.microsoft.com/office/drawing/2014/main" id="{803EB1B8-BFAE-23CB-C51A-39BEFBDB5468}"/>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0" name="Rectangle 129">
                <a:extLst>
                  <a:ext uri="{FF2B5EF4-FFF2-40B4-BE49-F238E27FC236}">
                    <a16:creationId xmlns:a16="http://schemas.microsoft.com/office/drawing/2014/main" id="{DF35DAA8-6F91-FB8B-0B5E-53F399840B28}"/>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1" name="Rectangle 130">
                <a:extLst>
                  <a:ext uri="{FF2B5EF4-FFF2-40B4-BE49-F238E27FC236}">
                    <a16:creationId xmlns:a16="http://schemas.microsoft.com/office/drawing/2014/main" id="{B30942C5-7DC6-3535-7A68-6E490435F249}"/>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2" name="Rectangle 131">
                <a:extLst>
                  <a:ext uri="{FF2B5EF4-FFF2-40B4-BE49-F238E27FC236}">
                    <a16:creationId xmlns:a16="http://schemas.microsoft.com/office/drawing/2014/main" id="{C212726A-F10D-A22B-F7E4-224372CC37B9}"/>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3" name="Rectangle 132">
                <a:extLst>
                  <a:ext uri="{FF2B5EF4-FFF2-40B4-BE49-F238E27FC236}">
                    <a16:creationId xmlns:a16="http://schemas.microsoft.com/office/drawing/2014/main" id="{FAA5B83E-86EF-4B25-A842-7CB9CB543B7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4" name="Rectangle 133">
                <a:extLst>
                  <a:ext uri="{FF2B5EF4-FFF2-40B4-BE49-F238E27FC236}">
                    <a16:creationId xmlns:a16="http://schemas.microsoft.com/office/drawing/2014/main" id="{9DCB5A1C-97B4-1E19-3470-5794729D705A}"/>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5" name="Rectangle 134">
                <a:extLst>
                  <a:ext uri="{FF2B5EF4-FFF2-40B4-BE49-F238E27FC236}">
                    <a16:creationId xmlns:a16="http://schemas.microsoft.com/office/drawing/2014/main" id="{D44832E9-8917-5F61-FA6D-2B0AAD3B59FC}"/>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6" name="Rectangle 135">
                <a:extLst>
                  <a:ext uri="{FF2B5EF4-FFF2-40B4-BE49-F238E27FC236}">
                    <a16:creationId xmlns:a16="http://schemas.microsoft.com/office/drawing/2014/main" id="{10BF0EDB-C25A-DF97-F586-AD49BFC75125}"/>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7" name="Rectangle 136">
                <a:extLst>
                  <a:ext uri="{FF2B5EF4-FFF2-40B4-BE49-F238E27FC236}">
                    <a16:creationId xmlns:a16="http://schemas.microsoft.com/office/drawing/2014/main" id="{30F1C264-3FBF-2BD5-0A28-8F878112EBD7}"/>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8" name="Rectangle 137">
                <a:extLst>
                  <a:ext uri="{FF2B5EF4-FFF2-40B4-BE49-F238E27FC236}">
                    <a16:creationId xmlns:a16="http://schemas.microsoft.com/office/drawing/2014/main" id="{4645A662-D8C9-9680-36A8-7CBD568CA752}"/>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9" name="Rectangle 138">
                <a:extLst>
                  <a:ext uri="{FF2B5EF4-FFF2-40B4-BE49-F238E27FC236}">
                    <a16:creationId xmlns:a16="http://schemas.microsoft.com/office/drawing/2014/main" id="{21D7BF3A-09CE-8C36-8902-BE869D8D71C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0" name="Rectangle 139">
                <a:extLst>
                  <a:ext uri="{FF2B5EF4-FFF2-40B4-BE49-F238E27FC236}">
                    <a16:creationId xmlns:a16="http://schemas.microsoft.com/office/drawing/2014/main" id="{59A52350-D700-901B-13D9-7F11DF461AC0}"/>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1" name="Rectangle 140">
                <a:extLst>
                  <a:ext uri="{FF2B5EF4-FFF2-40B4-BE49-F238E27FC236}">
                    <a16:creationId xmlns:a16="http://schemas.microsoft.com/office/drawing/2014/main" id="{B6CACB90-9D3D-E7DB-F1B3-04CB2F297B81}"/>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2" name="Rectangle 141">
                <a:extLst>
                  <a:ext uri="{FF2B5EF4-FFF2-40B4-BE49-F238E27FC236}">
                    <a16:creationId xmlns:a16="http://schemas.microsoft.com/office/drawing/2014/main" id="{BF9E0964-6CE4-7351-7FF7-56033F2B3E1F}"/>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96" name="Group 95">
              <a:extLst>
                <a:ext uri="{FF2B5EF4-FFF2-40B4-BE49-F238E27FC236}">
                  <a16:creationId xmlns:a16="http://schemas.microsoft.com/office/drawing/2014/main" id="{317F6EF6-B82C-DD4D-C264-269496976C26}"/>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97" name="Rectangle 96">
                <a:extLst>
                  <a:ext uri="{FF2B5EF4-FFF2-40B4-BE49-F238E27FC236}">
                    <a16:creationId xmlns:a16="http://schemas.microsoft.com/office/drawing/2014/main" id="{8F3099E4-DBD2-8AA8-6DD2-D3006D532417}"/>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8" name="Rectangle 97">
                <a:extLst>
                  <a:ext uri="{FF2B5EF4-FFF2-40B4-BE49-F238E27FC236}">
                    <a16:creationId xmlns:a16="http://schemas.microsoft.com/office/drawing/2014/main" id="{8CBE95DB-7EA6-8658-E4E5-220627F60F59}"/>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9" name="Rectangle 98">
                <a:extLst>
                  <a:ext uri="{FF2B5EF4-FFF2-40B4-BE49-F238E27FC236}">
                    <a16:creationId xmlns:a16="http://schemas.microsoft.com/office/drawing/2014/main" id="{A4EA9C25-EEB8-0D3D-651B-71BAF3104BDB}"/>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0" name="Rectangle 99">
                <a:extLst>
                  <a:ext uri="{FF2B5EF4-FFF2-40B4-BE49-F238E27FC236}">
                    <a16:creationId xmlns:a16="http://schemas.microsoft.com/office/drawing/2014/main" id="{F1906ED8-BA42-2571-C36B-220071BB9552}"/>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1" name="Rectangle 100">
                <a:extLst>
                  <a:ext uri="{FF2B5EF4-FFF2-40B4-BE49-F238E27FC236}">
                    <a16:creationId xmlns:a16="http://schemas.microsoft.com/office/drawing/2014/main" id="{BB4A87B7-0499-1E07-E544-70437D1296CD}"/>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2" name="Rectangle 101">
                <a:extLst>
                  <a:ext uri="{FF2B5EF4-FFF2-40B4-BE49-F238E27FC236}">
                    <a16:creationId xmlns:a16="http://schemas.microsoft.com/office/drawing/2014/main" id="{5E23A968-D7D3-D0BC-98ED-12F4630BD87D}"/>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3" name="Rectangle 102">
                <a:extLst>
                  <a:ext uri="{FF2B5EF4-FFF2-40B4-BE49-F238E27FC236}">
                    <a16:creationId xmlns:a16="http://schemas.microsoft.com/office/drawing/2014/main" id="{36508FBA-D03D-8D8D-E43B-56337D96080D}"/>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4" name="Rectangle 103">
                <a:extLst>
                  <a:ext uri="{FF2B5EF4-FFF2-40B4-BE49-F238E27FC236}">
                    <a16:creationId xmlns:a16="http://schemas.microsoft.com/office/drawing/2014/main" id="{85AFAB37-B9A6-E798-E1EF-0891260A60AC}"/>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5" name="Rectangle 104">
                <a:extLst>
                  <a:ext uri="{FF2B5EF4-FFF2-40B4-BE49-F238E27FC236}">
                    <a16:creationId xmlns:a16="http://schemas.microsoft.com/office/drawing/2014/main" id="{609F949C-328E-9352-DDCD-45B44F43BEE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6" name="Rectangle 105">
                <a:extLst>
                  <a:ext uri="{FF2B5EF4-FFF2-40B4-BE49-F238E27FC236}">
                    <a16:creationId xmlns:a16="http://schemas.microsoft.com/office/drawing/2014/main" id="{09CCC538-D41D-4C28-4C60-EDC101ED3C74}"/>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7" name="Rectangle 106">
                <a:extLst>
                  <a:ext uri="{FF2B5EF4-FFF2-40B4-BE49-F238E27FC236}">
                    <a16:creationId xmlns:a16="http://schemas.microsoft.com/office/drawing/2014/main" id="{A346D58B-557F-92AA-8D03-601B95AA40AE}"/>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8" name="Rectangle 107">
                <a:extLst>
                  <a:ext uri="{FF2B5EF4-FFF2-40B4-BE49-F238E27FC236}">
                    <a16:creationId xmlns:a16="http://schemas.microsoft.com/office/drawing/2014/main" id="{2974B38F-9D67-A78E-5245-A8698C76BB3D}"/>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9" name="Rectangle 108">
                <a:extLst>
                  <a:ext uri="{FF2B5EF4-FFF2-40B4-BE49-F238E27FC236}">
                    <a16:creationId xmlns:a16="http://schemas.microsoft.com/office/drawing/2014/main" id="{4381B861-20B5-B22C-1EDE-9D9FCA68FAC1}"/>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0" name="Rectangle 109">
                <a:extLst>
                  <a:ext uri="{FF2B5EF4-FFF2-40B4-BE49-F238E27FC236}">
                    <a16:creationId xmlns:a16="http://schemas.microsoft.com/office/drawing/2014/main" id="{BDF01E79-E04B-ACF1-F83E-2DF85CAC02CC}"/>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1" name="Rectangle 110">
                <a:extLst>
                  <a:ext uri="{FF2B5EF4-FFF2-40B4-BE49-F238E27FC236}">
                    <a16:creationId xmlns:a16="http://schemas.microsoft.com/office/drawing/2014/main" id="{2AF53F18-EBE1-E232-29F6-1BFEAD5425F4}"/>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2" name="Rectangle 111">
                <a:extLst>
                  <a:ext uri="{FF2B5EF4-FFF2-40B4-BE49-F238E27FC236}">
                    <a16:creationId xmlns:a16="http://schemas.microsoft.com/office/drawing/2014/main" id="{289D2814-0361-9763-D52D-0E587CD974E9}"/>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8" name="Text Placeholder 22">
            <a:extLst>
              <a:ext uri="{FF2B5EF4-FFF2-40B4-BE49-F238E27FC236}">
                <a16:creationId xmlns:a16="http://schemas.microsoft.com/office/drawing/2014/main" id="{AF0DAE6A-6F3D-8935-F3FC-299DFDD6A313}"/>
              </a:ext>
            </a:extLst>
          </p:cNvPr>
          <p:cNvSpPr>
            <a:spLocks noGrp="1"/>
          </p:cNvSpPr>
          <p:nvPr>
            <p:ph type="body" sz="quarter" idx="17" hasCustomPrompt="1"/>
          </p:nvPr>
        </p:nvSpPr>
        <p:spPr>
          <a:xfrm>
            <a:off x="9491045" y="9683869"/>
            <a:ext cx="12145117" cy="753732"/>
          </a:xfrm>
          <a:prstGeom prst="rect">
            <a:avLst/>
          </a:prstGeom>
          <a:noFill/>
        </p:spPr>
        <p:txBody>
          <a:bodyPr wrap="square" tIns="0" rIns="72000">
            <a:spAutoFit/>
          </a:bodyPr>
          <a:lstStyle>
            <a:lvl1pPr algn="r" rtl="1">
              <a:spcAft>
                <a:spcPts val="0"/>
              </a:spcAft>
              <a:defRPr sz="4400">
                <a:solidFill>
                  <a:schemeClr val="bg1"/>
                </a:solidFill>
                <a:latin typeface="Calibri" panose="020F0502020204030204" pitchFamily="34" charset="0"/>
                <a:cs typeface="Calibri" panose="020F0502020204030204" pitchFamily="34" charset="0"/>
              </a:defRPr>
            </a:lvl1pPr>
          </a:lstStyle>
          <a:p>
            <a:pPr>
              <a:buNone/>
            </a:pPr>
            <a:r>
              <a:rPr lang="ar-QA"/>
              <a:t>عنوان فرعي أو تاريخ</a:t>
            </a:r>
          </a:p>
        </p:txBody>
      </p:sp>
      <p:sp>
        <p:nvSpPr>
          <p:cNvPr id="9" name="Title 1">
            <a:extLst>
              <a:ext uri="{FF2B5EF4-FFF2-40B4-BE49-F238E27FC236}">
                <a16:creationId xmlns:a16="http://schemas.microsoft.com/office/drawing/2014/main" id="{46EFE519-43D1-8230-917B-3F7220A3CD0B}"/>
              </a:ext>
            </a:extLst>
          </p:cNvPr>
          <p:cNvSpPr>
            <a:spLocks noGrp="1"/>
          </p:cNvSpPr>
          <p:nvPr>
            <p:ph type="title" hasCustomPrompt="1"/>
          </p:nvPr>
        </p:nvSpPr>
        <p:spPr>
          <a:xfrm>
            <a:off x="9491045" y="4893494"/>
            <a:ext cx="12145117" cy="4611385"/>
          </a:xfrm>
          <a:prstGeom prst="rect">
            <a:avLst/>
          </a:prstGeom>
        </p:spPr>
        <p:txBody>
          <a:bodyPr bIns="0" anchor="b" anchorCtr="0"/>
          <a:lstStyle>
            <a:lvl1pPr algn="r" rtl="1">
              <a:lnSpc>
                <a:spcPct val="100000"/>
              </a:lnSpc>
              <a:defRPr sz="7200" b="1" i="0">
                <a:solidFill>
                  <a:schemeClr val="bg1"/>
                </a:solidFill>
                <a:latin typeface="Calibri" panose="020F0502020204030204" pitchFamily="34" charset="0"/>
                <a:cs typeface="Calibri" panose="020F0502020204030204" pitchFamily="34" charset="0"/>
              </a:defRPr>
            </a:lvl1pPr>
          </a:lstStyle>
          <a:p>
            <a:r>
              <a:rPr lang="ar-QA"/>
              <a:t>انقر لإضافة العنوان</a:t>
            </a:r>
            <a:endParaRPr lang="en-US"/>
          </a:p>
        </p:txBody>
      </p:sp>
    </p:spTree>
    <p:extLst>
      <p:ext uri="{BB962C8B-B14F-4D97-AF65-F5344CB8AC3E}">
        <p14:creationId xmlns:p14="http://schemas.microsoft.com/office/powerpoint/2010/main" val="411433202"/>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 Palm Green">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06057EBF-2241-276B-E32B-F44FA9B0D4A0}"/>
              </a:ext>
            </a:extLst>
          </p:cNvPr>
          <p:cNvGrpSpPr/>
          <p:nvPr userDrawn="1"/>
        </p:nvGrpSpPr>
        <p:grpSpPr>
          <a:xfrm flipH="1">
            <a:off x="0" y="-2"/>
            <a:ext cx="24383999" cy="13716003"/>
            <a:chOff x="0" y="-2"/>
            <a:chExt cx="24383999" cy="13716003"/>
          </a:xfrm>
        </p:grpSpPr>
        <p:pic>
          <p:nvPicPr>
            <p:cNvPr id="3" name="Emblem">
              <a:extLst>
                <a:ext uri="{FF2B5EF4-FFF2-40B4-BE49-F238E27FC236}">
                  <a16:creationId xmlns:a16="http://schemas.microsoft.com/office/drawing/2014/main" id="{C025E687-327E-E6B9-557B-65D790EE652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a:off x="22622123" y="11989759"/>
              <a:ext cx="1069414" cy="1110026"/>
            </a:xfrm>
            <a:prstGeom prst="rect">
              <a:avLst/>
            </a:prstGeom>
          </p:spPr>
        </p:pic>
        <p:sp>
          <p:nvSpPr>
            <p:cNvPr id="8" name="BG">
              <a:extLst>
                <a:ext uri="{FF2B5EF4-FFF2-40B4-BE49-F238E27FC236}">
                  <a16:creationId xmlns:a16="http://schemas.microsoft.com/office/drawing/2014/main" id="{6846B1E1-B2B7-4FF2-82CC-65E9FE367E86}"/>
                </a:ext>
              </a:extLst>
            </p:cNvPr>
            <p:cNvSpPr/>
            <p:nvPr userDrawn="1"/>
          </p:nvSpPr>
          <p:spPr>
            <a:xfrm>
              <a:off x="0" y="0"/>
              <a:ext cx="21917026" cy="13716000"/>
            </a:xfrm>
            <a:prstGeom prst="rect">
              <a:avLst/>
            </a:prstGeom>
            <a:gradFill flip="none" rotWithShape="1">
              <a:gsLst>
                <a:gs pos="0">
                  <a:schemeClr val="accent3">
                    <a:lumMod val="20000"/>
                    <a:lumOff val="80000"/>
                  </a:schemeClr>
                </a:gs>
                <a:gs pos="54000">
                  <a:schemeClr val="accent3">
                    <a:lumMod val="98000"/>
                    <a:lumOff val="2000"/>
                  </a:schemeClr>
                </a:gs>
                <a:gs pos="100000">
                  <a:schemeClr val="accent3"/>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10" name="GD">
              <a:extLst>
                <a:ext uri="{FF2B5EF4-FFF2-40B4-BE49-F238E27FC236}">
                  <a16:creationId xmlns:a16="http://schemas.microsoft.com/office/drawing/2014/main" id="{51184BFC-B1D7-0B47-D1D4-E7D5EF5D3B86}"/>
                </a:ext>
              </a:extLst>
            </p:cNvPr>
            <p:cNvGrpSpPr/>
            <p:nvPr userDrawn="1"/>
          </p:nvGrpSpPr>
          <p:grpSpPr>
            <a:xfrm rot="5400000">
              <a:off x="10667996" y="-2"/>
              <a:ext cx="13716003" cy="13716003"/>
              <a:chOff x="6137235" y="4316536"/>
              <a:chExt cx="5233288" cy="5233288"/>
            </a:xfrm>
          </p:grpSpPr>
          <p:sp>
            <p:nvSpPr>
              <p:cNvPr id="11" name="Right Triangle 10">
                <a:extLst>
                  <a:ext uri="{FF2B5EF4-FFF2-40B4-BE49-F238E27FC236}">
                    <a16:creationId xmlns:a16="http://schemas.microsoft.com/office/drawing/2014/main" id="{80B70584-E1E3-0FF2-F445-1A4C6552ACA3}"/>
                  </a:ext>
                </a:extLst>
              </p:cNvPr>
              <p:cNvSpPr/>
              <p:nvPr userDrawn="1"/>
            </p:nvSpPr>
            <p:spPr>
              <a:xfrm>
                <a:off x="6137235" y="4316536"/>
                <a:ext cx="941264" cy="941264"/>
              </a:xfrm>
              <a:prstGeom prst="rtTriangle">
                <a:avLst/>
              </a:prstGeom>
              <a:gradFill flip="none" rotWithShape="1">
                <a:gsLst>
                  <a:gs pos="100000">
                    <a:schemeClr val="accent3">
                      <a:alpha val="0"/>
                    </a:schemeClr>
                  </a:gs>
                  <a:gs pos="0">
                    <a:schemeClr val="accent3"/>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12" name="Right Triangle 11">
                <a:extLst>
                  <a:ext uri="{FF2B5EF4-FFF2-40B4-BE49-F238E27FC236}">
                    <a16:creationId xmlns:a16="http://schemas.microsoft.com/office/drawing/2014/main" id="{447EFE52-3A85-C129-3C26-11F5B4D97008}"/>
                  </a:ext>
                </a:extLst>
              </p:cNvPr>
              <p:cNvSpPr/>
              <p:nvPr userDrawn="1"/>
            </p:nvSpPr>
            <p:spPr>
              <a:xfrm rot="10800000">
                <a:off x="7078499" y="5257800"/>
                <a:ext cx="4292024" cy="4292024"/>
              </a:xfrm>
              <a:prstGeom prst="rtTriangle">
                <a:avLst/>
              </a:prstGeom>
              <a:gradFill>
                <a:gsLst>
                  <a:gs pos="100000">
                    <a:schemeClr val="accent3"/>
                  </a:gs>
                  <a:gs pos="0">
                    <a:schemeClr val="accent3">
                      <a:lumMod val="50000"/>
                    </a:schemeClr>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grpSp>
      <p:grpSp>
        <p:nvGrpSpPr>
          <p:cNvPr id="43" name="Grid" hidden="1">
            <a:extLst>
              <a:ext uri="{FF2B5EF4-FFF2-40B4-BE49-F238E27FC236}">
                <a16:creationId xmlns:a16="http://schemas.microsoft.com/office/drawing/2014/main" id="{51D0F77F-FEA8-BE35-C4DB-F1BD6EBB909A}"/>
              </a:ext>
            </a:extLst>
          </p:cNvPr>
          <p:cNvGrpSpPr>
            <a:grpSpLocks/>
          </p:cNvGrpSpPr>
          <p:nvPr userDrawn="1"/>
        </p:nvGrpSpPr>
        <p:grpSpPr>
          <a:xfrm>
            <a:off x="1661878" y="1324484"/>
            <a:ext cx="21060245" cy="11067032"/>
            <a:chOff x="1661878" y="1324483"/>
            <a:chExt cx="21060245" cy="11067032"/>
          </a:xfrm>
        </p:grpSpPr>
        <p:grpSp>
          <p:nvGrpSpPr>
            <p:cNvPr id="44" name="Group 43">
              <a:extLst>
                <a:ext uri="{FF2B5EF4-FFF2-40B4-BE49-F238E27FC236}">
                  <a16:creationId xmlns:a16="http://schemas.microsoft.com/office/drawing/2014/main" id="{6E9ACA9A-8D0E-D3A5-EE57-C651762609A7}"/>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62" name="Rectangle 61">
                <a:extLst>
                  <a:ext uri="{FF2B5EF4-FFF2-40B4-BE49-F238E27FC236}">
                    <a16:creationId xmlns:a16="http://schemas.microsoft.com/office/drawing/2014/main" id="{61E298D1-456E-57C3-C732-88497EBE2799}"/>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3" name="Rectangle 62">
                <a:extLst>
                  <a:ext uri="{FF2B5EF4-FFF2-40B4-BE49-F238E27FC236}">
                    <a16:creationId xmlns:a16="http://schemas.microsoft.com/office/drawing/2014/main" id="{9BBD1229-0CA9-669A-85C0-60525D9C0E7B}"/>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4" name="Rectangle 63">
                <a:extLst>
                  <a:ext uri="{FF2B5EF4-FFF2-40B4-BE49-F238E27FC236}">
                    <a16:creationId xmlns:a16="http://schemas.microsoft.com/office/drawing/2014/main" id="{C63DFE9C-3BAA-55C2-AD88-C14813528B81}"/>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5" name="Rectangle 64">
                <a:extLst>
                  <a:ext uri="{FF2B5EF4-FFF2-40B4-BE49-F238E27FC236}">
                    <a16:creationId xmlns:a16="http://schemas.microsoft.com/office/drawing/2014/main" id="{360D7572-70B1-0AA5-A635-B5EBEFB303C2}"/>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6" name="Rectangle 65">
                <a:extLst>
                  <a:ext uri="{FF2B5EF4-FFF2-40B4-BE49-F238E27FC236}">
                    <a16:creationId xmlns:a16="http://schemas.microsoft.com/office/drawing/2014/main" id="{22F01B5C-759D-6A69-3E18-56695D7BDDD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2E420D04-5367-4982-33DE-E634672E5E01}"/>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97B888F-9607-8737-9E02-0E089C98461F}"/>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F02A0B45-6A27-4E92-10A6-BCDB266D9671}"/>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B91DFDF7-E745-2157-5281-AC082B69D3AA}"/>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DDF7A98A-316E-41FA-E741-B51C701573DA}"/>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43D98203-8881-E6FD-9C7A-A5C0C1C9AE61}"/>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58D4BDA-8788-5DDB-B47D-59158C6D075E}"/>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6A616711-900E-3D05-ABE1-7424FCE96AE1}"/>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D3DE3D58-3E78-CA1C-D149-4CA4B98A5A36}"/>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F19A69F8-EEEF-9557-AF28-5F1468E5E8BA}"/>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973B9626-B82B-269D-7430-A33B8C16AE31}"/>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4A92402-FD62-D65D-6B4E-02AA115A39DF}"/>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FBFBC4A5-2898-CAA8-E4A3-674562A9594D}"/>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4154B3BF-28A4-D8E7-0B26-3FD30FB224A7}"/>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FAB610E1-C824-B717-FC4D-6D205BB8A55B}"/>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2" name="Rectangle 81">
                <a:extLst>
                  <a:ext uri="{FF2B5EF4-FFF2-40B4-BE49-F238E27FC236}">
                    <a16:creationId xmlns:a16="http://schemas.microsoft.com/office/drawing/2014/main" id="{12AFEFC6-F507-51A1-C21E-AED4FBE8E76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B0F61AEC-B49F-DF33-F5BE-3CC9D512D042}"/>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1FDC2D5B-63D6-DEC9-2B93-DF6E20B41323}"/>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4D69E383-4500-165B-8A58-F9167EC70A05}"/>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8A94CABE-0674-B0FB-6392-65A448004EA8}"/>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D56AAD52-79A0-8F7A-BDDD-89A6E51D8118}"/>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20339435-C96C-58C8-5F6D-1F853E8BF569}"/>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8886FD73-C67B-2DA2-1B66-A09345387F7C}"/>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EDF873C6-0414-3DB0-FBA0-B95C42801768}"/>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C38C4B22-62BD-D1B2-A86A-AFAB2F750CF8}"/>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45" name="Group 44">
              <a:extLst>
                <a:ext uri="{FF2B5EF4-FFF2-40B4-BE49-F238E27FC236}">
                  <a16:creationId xmlns:a16="http://schemas.microsoft.com/office/drawing/2014/main" id="{CCF997E6-9F49-8159-1125-E2083476CC90}"/>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46" name="Rectangle 45">
                <a:extLst>
                  <a:ext uri="{FF2B5EF4-FFF2-40B4-BE49-F238E27FC236}">
                    <a16:creationId xmlns:a16="http://schemas.microsoft.com/office/drawing/2014/main" id="{FB704DD9-533F-E467-2ACE-F4B5B15BB01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6B88E23F-440C-1CD3-99E2-21D6F10F5A64}"/>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619B5431-CEB4-1055-D7C7-65BDF9B9F8DC}"/>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BC2D2829-76FF-2F64-AF58-B30A306AB7E1}"/>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0047C17F-3CAB-2F5C-CA93-C9BF7EFF2231}"/>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DA7BDF8A-2657-629D-3F95-B9A33E9B41F1}"/>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0F0569C6-571C-D81E-831F-74690386F1FD}"/>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064BCAB8-4A3D-6EDD-AAB0-34610C8A3FD1}"/>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4" name="Rectangle 53">
                <a:extLst>
                  <a:ext uri="{FF2B5EF4-FFF2-40B4-BE49-F238E27FC236}">
                    <a16:creationId xmlns:a16="http://schemas.microsoft.com/office/drawing/2014/main" id="{36534BA8-6D1A-1686-8BBA-FC58BAF9189C}"/>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5" name="Rectangle 54">
                <a:extLst>
                  <a:ext uri="{FF2B5EF4-FFF2-40B4-BE49-F238E27FC236}">
                    <a16:creationId xmlns:a16="http://schemas.microsoft.com/office/drawing/2014/main" id="{6A8364E3-1C07-F573-8E05-A5082EDC2131}"/>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6" name="Rectangle 55">
                <a:extLst>
                  <a:ext uri="{FF2B5EF4-FFF2-40B4-BE49-F238E27FC236}">
                    <a16:creationId xmlns:a16="http://schemas.microsoft.com/office/drawing/2014/main" id="{F3202674-E704-BDE3-17CC-7DA49AFB3AD1}"/>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7" name="Rectangle 56">
                <a:extLst>
                  <a:ext uri="{FF2B5EF4-FFF2-40B4-BE49-F238E27FC236}">
                    <a16:creationId xmlns:a16="http://schemas.microsoft.com/office/drawing/2014/main" id="{30A2AD90-4CC3-790E-0795-C960EAA26B0F}"/>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8" name="Rectangle 57">
                <a:extLst>
                  <a:ext uri="{FF2B5EF4-FFF2-40B4-BE49-F238E27FC236}">
                    <a16:creationId xmlns:a16="http://schemas.microsoft.com/office/drawing/2014/main" id="{0421416E-0624-7818-9D78-BD27BDE75C22}"/>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9" name="Rectangle 58">
                <a:extLst>
                  <a:ext uri="{FF2B5EF4-FFF2-40B4-BE49-F238E27FC236}">
                    <a16:creationId xmlns:a16="http://schemas.microsoft.com/office/drawing/2014/main" id="{7F598C2C-E92D-5A59-AAFD-76976895EEDC}"/>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0" name="Rectangle 59">
                <a:extLst>
                  <a:ext uri="{FF2B5EF4-FFF2-40B4-BE49-F238E27FC236}">
                    <a16:creationId xmlns:a16="http://schemas.microsoft.com/office/drawing/2014/main" id="{C3153EF3-93CB-CABC-D3C1-56A0734F4D6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1" name="Rectangle 60">
                <a:extLst>
                  <a:ext uri="{FF2B5EF4-FFF2-40B4-BE49-F238E27FC236}">
                    <a16:creationId xmlns:a16="http://schemas.microsoft.com/office/drawing/2014/main" id="{54098332-BB7F-0165-8CD6-50D1F3DD308A}"/>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Text Placeholder 22">
            <a:extLst>
              <a:ext uri="{FF2B5EF4-FFF2-40B4-BE49-F238E27FC236}">
                <a16:creationId xmlns:a16="http://schemas.microsoft.com/office/drawing/2014/main" id="{DC24A4E8-337E-89DB-FD88-274D84E76C75}"/>
              </a:ext>
            </a:extLst>
          </p:cNvPr>
          <p:cNvSpPr>
            <a:spLocks noGrp="1"/>
          </p:cNvSpPr>
          <p:nvPr>
            <p:ph type="body" sz="quarter" idx="17" hasCustomPrompt="1"/>
          </p:nvPr>
        </p:nvSpPr>
        <p:spPr>
          <a:xfrm>
            <a:off x="9491045" y="9683869"/>
            <a:ext cx="12145117" cy="753732"/>
          </a:xfrm>
          <a:prstGeom prst="rect">
            <a:avLst/>
          </a:prstGeom>
          <a:noFill/>
        </p:spPr>
        <p:txBody>
          <a:bodyPr wrap="square" tIns="0" rIns="72000">
            <a:spAutoFit/>
          </a:bodyPr>
          <a:lstStyle>
            <a:lvl1pPr algn="r" rtl="1">
              <a:spcAft>
                <a:spcPts val="0"/>
              </a:spcAft>
              <a:defRPr sz="4400">
                <a:solidFill>
                  <a:schemeClr val="bg1"/>
                </a:solidFill>
                <a:latin typeface="Calibri" panose="020F0502020204030204" pitchFamily="34" charset="0"/>
                <a:cs typeface="Calibri" panose="020F0502020204030204" pitchFamily="34" charset="0"/>
              </a:defRPr>
            </a:lvl1pPr>
          </a:lstStyle>
          <a:p>
            <a:pPr>
              <a:buNone/>
            </a:pPr>
            <a:r>
              <a:rPr lang="ar-QA"/>
              <a:t>عنوان فرعي أو تاريخ</a:t>
            </a:r>
          </a:p>
        </p:txBody>
      </p:sp>
      <p:sp>
        <p:nvSpPr>
          <p:cNvPr id="4" name="Title 1">
            <a:extLst>
              <a:ext uri="{FF2B5EF4-FFF2-40B4-BE49-F238E27FC236}">
                <a16:creationId xmlns:a16="http://schemas.microsoft.com/office/drawing/2014/main" id="{A37726B1-0B01-88C2-BEBD-EEE2B817B9FE}"/>
              </a:ext>
            </a:extLst>
          </p:cNvPr>
          <p:cNvSpPr>
            <a:spLocks noGrp="1"/>
          </p:cNvSpPr>
          <p:nvPr>
            <p:ph type="title" hasCustomPrompt="1"/>
          </p:nvPr>
        </p:nvSpPr>
        <p:spPr>
          <a:xfrm>
            <a:off x="9491045" y="4893494"/>
            <a:ext cx="12145117" cy="4611385"/>
          </a:xfrm>
          <a:prstGeom prst="rect">
            <a:avLst/>
          </a:prstGeom>
        </p:spPr>
        <p:txBody>
          <a:bodyPr bIns="0" anchor="b" anchorCtr="0"/>
          <a:lstStyle>
            <a:lvl1pPr algn="r" rtl="1">
              <a:lnSpc>
                <a:spcPct val="100000"/>
              </a:lnSpc>
              <a:defRPr sz="7200" b="1" i="0">
                <a:solidFill>
                  <a:schemeClr val="bg1"/>
                </a:solidFill>
                <a:latin typeface="Calibri" panose="020F0502020204030204" pitchFamily="34" charset="0"/>
                <a:cs typeface="Calibri" panose="020F0502020204030204" pitchFamily="34" charset="0"/>
              </a:defRPr>
            </a:lvl1pPr>
          </a:lstStyle>
          <a:p>
            <a:r>
              <a:rPr lang="ar-QA"/>
              <a:t>انقر لإضافة العنوان</a:t>
            </a:r>
            <a:endParaRPr lang="en-US"/>
          </a:p>
        </p:txBody>
      </p:sp>
    </p:spTree>
    <p:extLst>
      <p:ext uri="{BB962C8B-B14F-4D97-AF65-F5344CB8AC3E}">
        <p14:creationId xmlns:p14="http://schemas.microsoft.com/office/powerpoint/2010/main" val="1307896768"/>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3BEF13FB-164D-B0DB-6D8A-238C180005C1}"/>
              </a:ext>
            </a:extLst>
          </p:cNvPr>
          <p:cNvSpPr/>
          <p:nvPr userDrawn="1"/>
        </p:nvSpPr>
        <p:spPr>
          <a:xfrm>
            <a:off x="0" y="0"/>
            <a:ext cx="24384000" cy="13716000"/>
          </a:xfrm>
          <a:prstGeom prst="rect">
            <a:avLst/>
          </a:prstGeom>
          <a:gradFill flip="none" rotWithShape="1">
            <a:gsLst>
              <a:gs pos="0">
                <a:schemeClr val="accent1">
                  <a:lumMod val="95000"/>
                  <a:lumOff val="5000"/>
                </a:schemeClr>
              </a:gs>
              <a:gs pos="100000">
                <a:schemeClr val="tx2"/>
              </a:gs>
            </a:gsLst>
            <a:path path="rect">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a:p>
        </p:txBody>
      </p:sp>
      <p:pic>
        <p:nvPicPr>
          <p:cNvPr id="2" name="Picture 1">
            <a:extLst>
              <a:ext uri="{FF2B5EF4-FFF2-40B4-BE49-F238E27FC236}">
                <a16:creationId xmlns:a16="http://schemas.microsoft.com/office/drawing/2014/main" id="{E9DD32A7-178E-CBD4-A4D3-A30DE4AAA3D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813918" y="5311919"/>
            <a:ext cx="6756164" cy="3092162"/>
          </a:xfrm>
          <a:prstGeom prst="rect">
            <a:avLst/>
          </a:prstGeom>
        </p:spPr>
      </p:pic>
    </p:spTree>
    <p:extLst>
      <p:ext uri="{BB962C8B-B14F-4D97-AF65-F5344CB8AC3E}">
        <p14:creationId xmlns:p14="http://schemas.microsoft.com/office/powerpoint/2010/main" val="1893883845"/>
      </p:ext>
    </p:extLst>
  </p:cSld>
  <p:clrMapOvr>
    <a:masterClrMapping/>
  </p:clrMapOvr>
  <p:extLst>
    <p:ext uri="{DCECCB84-F9BA-43D5-87BE-67443E8EF086}">
      <p15:sldGuideLst xmlns:p15="http://schemas.microsoft.com/office/powerpoint/2012/main">
        <p15:guide id="1" pos="7680" userDrawn="1">
          <p15:clr>
            <a:srgbClr val="FBAE40"/>
          </p15:clr>
        </p15:guide>
        <p15:guide id="2" orient="horz" pos="3186" userDrawn="1">
          <p15:clr>
            <a:srgbClr val="FBAE40"/>
          </p15:clr>
        </p15:guide>
        <p15:guide id="3" orient="horz" pos="545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Al Adaam Slide 0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B7703F-2D1B-804C-7752-D98BD37D257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63" name="Grid" hidden="1">
            <a:extLst>
              <a:ext uri="{FF2B5EF4-FFF2-40B4-BE49-F238E27FC236}">
                <a16:creationId xmlns:a16="http://schemas.microsoft.com/office/drawing/2014/main" id="{89C5E171-1F86-36CA-43A1-463474759AC7}"/>
              </a:ext>
            </a:extLst>
          </p:cNvPr>
          <p:cNvGrpSpPr>
            <a:grpSpLocks/>
          </p:cNvGrpSpPr>
          <p:nvPr userDrawn="1"/>
        </p:nvGrpSpPr>
        <p:grpSpPr>
          <a:xfrm>
            <a:off x="1661878" y="1324484"/>
            <a:ext cx="21060245" cy="11067032"/>
            <a:chOff x="1661878" y="1324483"/>
            <a:chExt cx="21060245" cy="11067032"/>
          </a:xfrm>
        </p:grpSpPr>
        <p:grpSp>
          <p:nvGrpSpPr>
            <p:cNvPr id="64" name="Group 63">
              <a:extLst>
                <a:ext uri="{FF2B5EF4-FFF2-40B4-BE49-F238E27FC236}">
                  <a16:creationId xmlns:a16="http://schemas.microsoft.com/office/drawing/2014/main" id="{5CC3AE35-01A2-7939-AF4C-9BD96F5D1C0F}"/>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82" name="Rectangle 81">
                <a:extLst>
                  <a:ext uri="{FF2B5EF4-FFF2-40B4-BE49-F238E27FC236}">
                    <a16:creationId xmlns:a16="http://schemas.microsoft.com/office/drawing/2014/main" id="{56A5D992-79FB-0A17-B83C-1C93D3ECDC60}"/>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52B3090E-84F4-F369-F057-80E3E44DCFEE}"/>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BE8DB58F-3B06-19A1-097F-CCD20705344A}"/>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AE40B6CF-A80D-C4F6-4959-6C2EA559ED9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B1907883-6DD8-86CA-6E8D-B38803FC14C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B4BFD35C-5C10-7A96-C6AA-CFDE021AA091}"/>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953D6973-5728-9881-00A7-9356DBE4CD5D}"/>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E0872EE5-EB03-8C92-9D8D-4F965B1007F2}"/>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6277D14D-B60A-6BA3-F28D-8010339BC373}"/>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CCD21340-CD62-4708-7278-31507DB966B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2" name="Rectangle 91">
                <a:extLst>
                  <a:ext uri="{FF2B5EF4-FFF2-40B4-BE49-F238E27FC236}">
                    <a16:creationId xmlns:a16="http://schemas.microsoft.com/office/drawing/2014/main" id="{DFBC635A-3E12-671C-F424-DFD7B1B1369F}"/>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3" name="Rectangle 92">
                <a:extLst>
                  <a:ext uri="{FF2B5EF4-FFF2-40B4-BE49-F238E27FC236}">
                    <a16:creationId xmlns:a16="http://schemas.microsoft.com/office/drawing/2014/main" id="{2DA4A3A0-4CEC-3C14-16BC-9657A7D6B43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4" name="Rectangle 93">
                <a:extLst>
                  <a:ext uri="{FF2B5EF4-FFF2-40B4-BE49-F238E27FC236}">
                    <a16:creationId xmlns:a16="http://schemas.microsoft.com/office/drawing/2014/main" id="{C1B7E138-D05A-98E9-3D76-1962B5A48EE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5" name="Rectangle 94">
                <a:extLst>
                  <a:ext uri="{FF2B5EF4-FFF2-40B4-BE49-F238E27FC236}">
                    <a16:creationId xmlns:a16="http://schemas.microsoft.com/office/drawing/2014/main" id="{59F43CD5-F861-BA48-8080-A885E2A48DB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6" name="Rectangle 95">
                <a:extLst>
                  <a:ext uri="{FF2B5EF4-FFF2-40B4-BE49-F238E27FC236}">
                    <a16:creationId xmlns:a16="http://schemas.microsoft.com/office/drawing/2014/main" id="{0EE60631-711F-5286-B938-F1377C01174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7" name="Rectangle 96">
                <a:extLst>
                  <a:ext uri="{FF2B5EF4-FFF2-40B4-BE49-F238E27FC236}">
                    <a16:creationId xmlns:a16="http://schemas.microsoft.com/office/drawing/2014/main" id="{CE0F0C48-3174-4541-D4D3-919EAEAA191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8" name="Rectangle 97">
                <a:extLst>
                  <a:ext uri="{FF2B5EF4-FFF2-40B4-BE49-F238E27FC236}">
                    <a16:creationId xmlns:a16="http://schemas.microsoft.com/office/drawing/2014/main" id="{79BE953A-1683-FC3B-9AAC-4AF1881130F3}"/>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9" name="Rectangle 98">
                <a:extLst>
                  <a:ext uri="{FF2B5EF4-FFF2-40B4-BE49-F238E27FC236}">
                    <a16:creationId xmlns:a16="http://schemas.microsoft.com/office/drawing/2014/main" id="{869648BB-FF7A-D504-3F43-6C1612EA9C5C}"/>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0" name="Rectangle 99">
                <a:extLst>
                  <a:ext uri="{FF2B5EF4-FFF2-40B4-BE49-F238E27FC236}">
                    <a16:creationId xmlns:a16="http://schemas.microsoft.com/office/drawing/2014/main" id="{167AA9BB-7312-0BBB-8E7E-3198B1784A17}"/>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1" name="Rectangle 100">
                <a:extLst>
                  <a:ext uri="{FF2B5EF4-FFF2-40B4-BE49-F238E27FC236}">
                    <a16:creationId xmlns:a16="http://schemas.microsoft.com/office/drawing/2014/main" id="{1C26B303-F1DE-FA38-226B-7CAD91D47123}"/>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2" name="Rectangle 101">
                <a:extLst>
                  <a:ext uri="{FF2B5EF4-FFF2-40B4-BE49-F238E27FC236}">
                    <a16:creationId xmlns:a16="http://schemas.microsoft.com/office/drawing/2014/main" id="{3B35DEEF-6771-7DA6-1FA8-D2881ABAC82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3" name="Rectangle 102">
                <a:extLst>
                  <a:ext uri="{FF2B5EF4-FFF2-40B4-BE49-F238E27FC236}">
                    <a16:creationId xmlns:a16="http://schemas.microsoft.com/office/drawing/2014/main" id="{C1F06F71-8DDF-B7E1-7F20-BA3446685FEA}"/>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4" name="Rectangle 103">
                <a:extLst>
                  <a:ext uri="{FF2B5EF4-FFF2-40B4-BE49-F238E27FC236}">
                    <a16:creationId xmlns:a16="http://schemas.microsoft.com/office/drawing/2014/main" id="{E4193FAE-F626-9E10-F236-3F59C9BDFC72}"/>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5" name="Rectangle 104">
                <a:extLst>
                  <a:ext uri="{FF2B5EF4-FFF2-40B4-BE49-F238E27FC236}">
                    <a16:creationId xmlns:a16="http://schemas.microsoft.com/office/drawing/2014/main" id="{9E05BD88-B299-9DCA-FE89-7BC0BEED04A4}"/>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6" name="Rectangle 105">
                <a:extLst>
                  <a:ext uri="{FF2B5EF4-FFF2-40B4-BE49-F238E27FC236}">
                    <a16:creationId xmlns:a16="http://schemas.microsoft.com/office/drawing/2014/main" id="{18AA6FD2-F2D6-E52B-1E01-097E51DB6136}"/>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7" name="Rectangle 106">
                <a:extLst>
                  <a:ext uri="{FF2B5EF4-FFF2-40B4-BE49-F238E27FC236}">
                    <a16:creationId xmlns:a16="http://schemas.microsoft.com/office/drawing/2014/main" id="{CFC5AD14-BA8A-487E-90DF-F8A2BF54F9F7}"/>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8" name="Rectangle 107">
                <a:extLst>
                  <a:ext uri="{FF2B5EF4-FFF2-40B4-BE49-F238E27FC236}">
                    <a16:creationId xmlns:a16="http://schemas.microsoft.com/office/drawing/2014/main" id="{5BBC4B59-D525-44DB-04CD-D8C637C279B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9" name="Rectangle 108">
                <a:extLst>
                  <a:ext uri="{FF2B5EF4-FFF2-40B4-BE49-F238E27FC236}">
                    <a16:creationId xmlns:a16="http://schemas.microsoft.com/office/drawing/2014/main" id="{7A3F8B07-1240-63EF-316F-3474A4EE9C8F}"/>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0" name="Rectangle 109">
                <a:extLst>
                  <a:ext uri="{FF2B5EF4-FFF2-40B4-BE49-F238E27FC236}">
                    <a16:creationId xmlns:a16="http://schemas.microsoft.com/office/drawing/2014/main" id="{2B458771-C0EB-B137-2FC2-87A9F9BB91F4}"/>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1" name="Rectangle 110">
                <a:extLst>
                  <a:ext uri="{FF2B5EF4-FFF2-40B4-BE49-F238E27FC236}">
                    <a16:creationId xmlns:a16="http://schemas.microsoft.com/office/drawing/2014/main" id="{03E752A5-34EE-35FB-5DB3-39AE3528EDDA}"/>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65" name="Group 64">
              <a:extLst>
                <a:ext uri="{FF2B5EF4-FFF2-40B4-BE49-F238E27FC236}">
                  <a16:creationId xmlns:a16="http://schemas.microsoft.com/office/drawing/2014/main" id="{ADD4606E-D525-7DBF-F648-EAA9E66BBF51}"/>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66" name="Rectangle 65">
                <a:extLst>
                  <a:ext uri="{FF2B5EF4-FFF2-40B4-BE49-F238E27FC236}">
                    <a16:creationId xmlns:a16="http://schemas.microsoft.com/office/drawing/2014/main" id="{186155C1-D969-CF23-03A2-3713EF024FE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B6DA85E4-4164-DBC1-D1F5-9978EAFCB445}"/>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5E5705D-7A4D-75F6-F098-26209BF23D6D}"/>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7F815515-B920-A981-452E-261A20F3356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5910FDD6-6F54-8D98-D7F9-1A6E6A159214}"/>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C316F2D4-DD06-4A1D-1280-A9A0FAAAD533}"/>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692331E1-6BBC-CB0F-D971-CE49DF3987A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1EED014-3AD8-8457-2EBE-1339108DF6E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5C0F5BEE-D3C7-D565-0384-29B1AC56852F}"/>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D040E7C6-02EA-6165-61BA-B7CCB9A1C2E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EF8D4EE8-1E0D-B976-329F-CACE4FCCE65D}"/>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685AB4FE-39CF-42B3-0069-844272E9B75E}"/>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C0ADF3E-3A2D-657F-7EA5-6CCE1E4E6B62}"/>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69F91096-6070-BE16-8148-A7E08D2AED93}"/>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E3C9D017-C692-706D-9E36-21D324E682A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F4D0B2D4-0F25-B787-8966-0E7BF053674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114" name="Title 113">
            <a:extLst>
              <a:ext uri="{FF2B5EF4-FFF2-40B4-BE49-F238E27FC236}">
                <a16:creationId xmlns:a16="http://schemas.microsoft.com/office/drawing/2014/main" id="{AAB81EEB-8256-7F93-4288-F867AB06607A}"/>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accent1"/>
                </a:solidFill>
                <a:latin typeface="Calibri" panose="020F0502020204030204" pitchFamily="34" charset="0"/>
                <a:cs typeface="Calibri" panose="020F0502020204030204" pitchFamily="34" charset="0"/>
              </a:defRPr>
            </a:lvl1pPr>
          </a:lstStyle>
          <a:p>
            <a:pPr>
              <a:buNone/>
            </a:pPr>
            <a:r>
              <a:rPr lang="ar-QA"/>
              <a:t>انقر لتعديل نمط العنوان الرئيسي</a:t>
            </a:r>
            <a:endParaRPr lang="en-US"/>
          </a:p>
        </p:txBody>
      </p:sp>
    </p:spTree>
    <p:extLst>
      <p:ext uri="{BB962C8B-B14F-4D97-AF65-F5344CB8AC3E}">
        <p14:creationId xmlns:p14="http://schemas.microsoft.com/office/powerpoint/2010/main" val="3767288178"/>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Al Adaam Slide 0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B7703F-2D1B-804C-7752-D98BD37D257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8" name="Picture Placeholder 6">
            <a:extLst>
              <a:ext uri="{FF2B5EF4-FFF2-40B4-BE49-F238E27FC236}">
                <a16:creationId xmlns:a16="http://schemas.microsoft.com/office/drawing/2014/main" id="{2D374453-CBDF-CF27-1BA9-35475C483B20}"/>
              </a:ext>
            </a:extLst>
          </p:cNvPr>
          <p:cNvSpPr>
            <a:spLocks noGrp="1"/>
          </p:cNvSpPr>
          <p:nvPr>
            <p:ph type="pic" sz="quarter" idx="12"/>
          </p:nvPr>
        </p:nvSpPr>
        <p:spPr>
          <a:xfrm>
            <a:off x="0" y="0"/>
            <a:ext cx="14156514" cy="13716000"/>
          </a:xfrm>
          <a:prstGeom prst="rect">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grpSp>
        <p:nvGrpSpPr>
          <p:cNvPr id="63" name="Grid" hidden="1">
            <a:extLst>
              <a:ext uri="{FF2B5EF4-FFF2-40B4-BE49-F238E27FC236}">
                <a16:creationId xmlns:a16="http://schemas.microsoft.com/office/drawing/2014/main" id="{89C5E171-1F86-36CA-43A1-463474759AC7}"/>
              </a:ext>
            </a:extLst>
          </p:cNvPr>
          <p:cNvGrpSpPr>
            <a:grpSpLocks/>
          </p:cNvGrpSpPr>
          <p:nvPr userDrawn="1"/>
        </p:nvGrpSpPr>
        <p:grpSpPr>
          <a:xfrm>
            <a:off x="1661878" y="1324484"/>
            <a:ext cx="21060245" cy="11067032"/>
            <a:chOff x="1661878" y="1324483"/>
            <a:chExt cx="21060245" cy="11067032"/>
          </a:xfrm>
        </p:grpSpPr>
        <p:grpSp>
          <p:nvGrpSpPr>
            <p:cNvPr id="64" name="Group 63">
              <a:extLst>
                <a:ext uri="{FF2B5EF4-FFF2-40B4-BE49-F238E27FC236}">
                  <a16:creationId xmlns:a16="http://schemas.microsoft.com/office/drawing/2014/main" id="{5CC3AE35-01A2-7939-AF4C-9BD96F5D1C0F}"/>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82" name="Rectangle 81">
                <a:extLst>
                  <a:ext uri="{FF2B5EF4-FFF2-40B4-BE49-F238E27FC236}">
                    <a16:creationId xmlns:a16="http://schemas.microsoft.com/office/drawing/2014/main" id="{56A5D992-79FB-0A17-B83C-1C93D3ECDC60}"/>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52B3090E-84F4-F369-F057-80E3E44DCFEE}"/>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BE8DB58F-3B06-19A1-097F-CCD20705344A}"/>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AE40B6CF-A80D-C4F6-4959-6C2EA559ED9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B1907883-6DD8-86CA-6E8D-B38803FC14C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B4BFD35C-5C10-7A96-C6AA-CFDE021AA091}"/>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953D6973-5728-9881-00A7-9356DBE4CD5D}"/>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E0872EE5-EB03-8C92-9D8D-4F965B1007F2}"/>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6277D14D-B60A-6BA3-F28D-8010339BC373}"/>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CCD21340-CD62-4708-7278-31507DB966B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2" name="Rectangle 91">
                <a:extLst>
                  <a:ext uri="{FF2B5EF4-FFF2-40B4-BE49-F238E27FC236}">
                    <a16:creationId xmlns:a16="http://schemas.microsoft.com/office/drawing/2014/main" id="{DFBC635A-3E12-671C-F424-DFD7B1B1369F}"/>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3" name="Rectangle 92">
                <a:extLst>
                  <a:ext uri="{FF2B5EF4-FFF2-40B4-BE49-F238E27FC236}">
                    <a16:creationId xmlns:a16="http://schemas.microsoft.com/office/drawing/2014/main" id="{2DA4A3A0-4CEC-3C14-16BC-9657A7D6B43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4" name="Rectangle 93">
                <a:extLst>
                  <a:ext uri="{FF2B5EF4-FFF2-40B4-BE49-F238E27FC236}">
                    <a16:creationId xmlns:a16="http://schemas.microsoft.com/office/drawing/2014/main" id="{C1B7E138-D05A-98E9-3D76-1962B5A48EE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5" name="Rectangle 94">
                <a:extLst>
                  <a:ext uri="{FF2B5EF4-FFF2-40B4-BE49-F238E27FC236}">
                    <a16:creationId xmlns:a16="http://schemas.microsoft.com/office/drawing/2014/main" id="{59F43CD5-F861-BA48-8080-A885E2A48DB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6" name="Rectangle 95">
                <a:extLst>
                  <a:ext uri="{FF2B5EF4-FFF2-40B4-BE49-F238E27FC236}">
                    <a16:creationId xmlns:a16="http://schemas.microsoft.com/office/drawing/2014/main" id="{0EE60631-711F-5286-B938-F1377C01174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7" name="Rectangle 96">
                <a:extLst>
                  <a:ext uri="{FF2B5EF4-FFF2-40B4-BE49-F238E27FC236}">
                    <a16:creationId xmlns:a16="http://schemas.microsoft.com/office/drawing/2014/main" id="{CE0F0C48-3174-4541-D4D3-919EAEAA191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8" name="Rectangle 97">
                <a:extLst>
                  <a:ext uri="{FF2B5EF4-FFF2-40B4-BE49-F238E27FC236}">
                    <a16:creationId xmlns:a16="http://schemas.microsoft.com/office/drawing/2014/main" id="{79BE953A-1683-FC3B-9AAC-4AF1881130F3}"/>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9" name="Rectangle 98">
                <a:extLst>
                  <a:ext uri="{FF2B5EF4-FFF2-40B4-BE49-F238E27FC236}">
                    <a16:creationId xmlns:a16="http://schemas.microsoft.com/office/drawing/2014/main" id="{869648BB-FF7A-D504-3F43-6C1612EA9C5C}"/>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0" name="Rectangle 99">
                <a:extLst>
                  <a:ext uri="{FF2B5EF4-FFF2-40B4-BE49-F238E27FC236}">
                    <a16:creationId xmlns:a16="http://schemas.microsoft.com/office/drawing/2014/main" id="{167AA9BB-7312-0BBB-8E7E-3198B1784A17}"/>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1" name="Rectangle 100">
                <a:extLst>
                  <a:ext uri="{FF2B5EF4-FFF2-40B4-BE49-F238E27FC236}">
                    <a16:creationId xmlns:a16="http://schemas.microsoft.com/office/drawing/2014/main" id="{1C26B303-F1DE-FA38-226B-7CAD91D47123}"/>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2" name="Rectangle 101">
                <a:extLst>
                  <a:ext uri="{FF2B5EF4-FFF2-40B4-BE49-F238E27FC236}">
                    <a16:creationId xmlns:a16="http://schemas.microsoft.com/office/drawing/2014/main" id="{3B35DEEF-6771-7DA6-1FA8-D2881ABAC82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3" name="Rectangle 102">
                <a:extLst>
                  <a:ext uri="{FF2B5EF4-FFF2-40B4-BE49-F238E27FC236}">
                    <a16:creationId xmlns:a16="http://schemas.microsoft.com/office/drawing/2014/main" id="{C1F06F71-8DDF-B7E1-7F20-BA3446685FEA}"/>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4" name="Rectangle 103">
                <a:extLst>
                  <a:ext uri="{FF2B5EF4-FFF2-40B4-BE49-F238E27FC236}">
                    <a16:creationId xmlns:a16="http://schemas.microsoft.com/office/drawing/2014/main" id="{E4193FAE-F626-9E10-F236-3F59C9BDFC72}"/>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5" name="Rectangle 104">
                <a:extLst>
                  <a:ext uri="{FF2B5EF4-FFF2-40B4-BE49-F238E27FC236}">
                    <a16:creationId xmlns:a16="http://schemas.microsoft.com/office/drawing/2014/main" id="{9E05BD88-B299-9DCA-FE89-7BC0BEED04A4}"/>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6" name="Rectangle 105">
                <a:extLst>
                  <a:ext uri="{FF2B5EF4-FFF2-40B4-BE49-F238E27FC236}">
                    <a16:creationId xmlns:a16="http://schemas.microsoft.com/office/drawing/2014/main" id="{18AA6FD2-F2D6-E52B-1E01-097E51DB6136}"/>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7" name="Rectangle 106">
                <a:extLst>
                  <a:ext uri="{FF2B5EF4-FFF2-40B4-BE49-F238E27FC236}">
                    <a16:creationId xmlns:a16="http://schemas.microsoft.com/office/drawing/2014/main" id="{CFC5AD14-BA8A-487E-90DF-F8A2BF54F9F7}"/>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8" name="Rectangle 107">
                <a:extLst>
                  <a:ext uri="{FF2B5EF4-FFF2-40B4-BE49-F238E27FC236}">
                    <a16:creationId xmlns:a16="http://schemas.microsoft.com/office/drawing/2014/main" id="{5BBC4B59-D525-44DB-04CD-D8C637C279B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9" name="Rectangle 108">
                <a:extLst>
                  <a:ext uri="{FF2B5EF4-FFF2-40B4-BE49-F238E27FC236}">
                    <a16:creationId xmlns:a16="http://schemas.microsoft.com/office/drawing/2014/main" id="{7A3F8B07-1240-63EF-316F-3474A4EE9C8F}"/>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0" name="Rectangle 109">
                <a:extLst>
                  <a:ext uri="{FF2B5EF4-FFF2-40B4-BE49-F238E27FC236}">
                    <a16:creationId xmlns:a16="http://schemas.microsoft.com/office/drawing/2014/main" id="{2B458771-C0EB-B137-2FC2-87A9F9BB91F4}"/>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1" name="Rectangle 110">
                <a:extLst>
                  <a:ext uri="{FF2B5EF4-FFF2-40B4-BE49-F238E27FC236}">
                    <a16:creationId xmlns:a16="http://schemas.microsoft.com/office/drawing/2014/main" id="{03E752A5-34EE-35FB-5DB3-39AE3528EDDA}"/>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65" name="Group 64">
              <a:extLst>
                <a:ext uri="{FF2B5EF4-FFF2-40B4-BE49-F238E27FC236}">
                  <a16:creationId xmlns:a16="http://schemas.microsoft.com/office/drawing/2014/main" id="{ADD4606E-D525-7DBF-F648-EAA9E66BBF51}"/>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66" name="Rectangle 65">
                <a:extLst>
                  <a:ext uri="{FF2B5EF4-FFF2-40B4-BE49-F238E27FC236}">
                    <a16:creationId xmlns:a16="http://schemas.microsoft.com/office/drawing/2014/main" id="{186155C1-D969-CF23-03A2-3713EF024FE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B6DA85E4-4164-DBC1-D1F5-9978EAFCB445}"/>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5E5705D-7A4D-75F6-F098-26209BF23D6D}"/>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7F815515-B920-A981-452E-261A20F3356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5910FDD6-6F54-8D98-D7F9-1A6E6A159214}"/>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C316F2D4-DD06-4A1D-1280-A9A0FAAAD533}"/>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692331E1-6BBC-CB0F-D971-CE49DF3987A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1EED014-3AD8-8457-2EBE-1339108DF6E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5C0F5BEE-D3C7-D565-0384-29B1AC56852F}"/>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D040E7C6-02EA-6165-61BA-B7CCB9A1C2E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EF8D4EE8-1E0D-B976-329F-CACE4FCCE65D}"/>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685AB4FE-39CF-42B3-0069-844272E9B75E}"/>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C0ADF3E-3A2D-657F-7EA5-6CCE1E4E6B62}"/>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69F91096-6070-BE16-8148-A7E08D2AED93}"/>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E3C9D017-C692-706D-9E36-21D324E682A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F4D0B2D4-0F25-B787-8966-0E7BF053674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Title 113">
            <a:extLst>
              <a:ext uri="{FF2B5EF4-FFF2-40B4-BE49-F238E27FC236}">
                <a16:creationId xmlns:a16="http://schemas.microsoft.com/office/drawing/2014/main" id="{6CDDE8C6-EEFD-FE4D-E847-04C5650C0599}"/>
              </a:ext>
            </a:extLst>
          </p:cNvPr>
          <p:cNvSpPr>
            <a:spLocks noGrp="1"/>
          </p:cNvSpPr>
          <p:nvPr>
            <p:ph type="title" hasCustomPrompt="1"/>
          </p:nvPr>
        </p:nvSpPr>
        <p:spPr>
          <a:xfrm>
            <a:off x="15937905" y="4127303"/>
            <a:ext cx="6055896" cy="2066887"/>
          </a:xfrm>
          <a:prstGeom prst="rect">
            <a:avLst/>
          </a:prstGeom>
        </p:spPr>
        <p:txBody>
          <a:bodyPr/>
          <a:lstStyle>
            <a:lvl1pPr algn="r" rtl="1">
              <a:lnSpc>
                <a:spcPct val="100000"/>
              </a:lnSpc>
              <a:defRPr sz="6000">
                <a:solidFill>
                  <a:schemeClr val="accent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4" name="Text Placeholder 54">
            <a:extLst>
              <a:ext uri="{FF2B5EF4-FFF2-40B4-BE49-F238E27FC236}">
                <a16:creationId xmlns:a16="http://schemas.microsoft.com/office/drawing/2014/main" id="{31BA3B98-F928-3B0F-EBC3-103635A97DA3}"/>
              </a:ext>
            </a:extLst>
          </p:cNvPr>
          <p:cNvSpPr>
            <a:spLocks noGrp="1"/>
          </p:cNvSpPr>
          <p:nvPr>
            <p:ph type="body" sz="quarter" idx="10" hasCustomPrompt="1"/>
          </p:nvPr>
        </p:nvSpPr>
        <p:spPr>
          <a:xfrm>
            <a:off x="15937905" y="6495601"/>
            <a:ext cx="6070166" cy="4577506"/>
          </a:xfrm>
          <a:prstGeom prst="rect">
            <a:avLst/>
          </a:prstGeom>
        </p:spPr>
        <p:txBody>
          <a:bodyPr/>
          <a:lstStyle>
            <a:lvl1pPr algn="r" rtl="1">
              <a:lnSpc>
                <a:spcPct val="100000"/>
              </a:lnSpc>
              <a:defRPr sz="2800" b="0" i="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 name="Text Placeholder 54">
            <a:extLst>
              <a:ext uri="{FF2B5EF4-FFF2-40B4-BE49-F238E27FC236}">
                <a16:creationId xmlns:a16="http://schemas.microsoft.com/office/drawing/2014/main" id="{B9846C31-45D5-9429-11C9-7E0233FF9568}"/>
              </a:ext>
            </a:extLst>
          </p:cNvPr>
          <p:cNvSpPr>
            <a:spLocks noGrp="1"/>
          </p:cNvSpPr>
          <p:nvPr>
            <p:ph type="body" sz="quarter" idx="11" hasCustomPrompt="1"/>
          </p:nvPr>
        </p:nvSpPr>
        <p:spPr>
          <a:xfrm>
            <a:off x="15937905" y="272128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3845795344"/>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Al Adaam Slide 0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B7703F-2D1B-804C-7752-D98BD37D257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63" name="Grid" hidden="1">
            <a:extLst>
              <a:ext uri="{FF2B5EF4-FFF2-40B4-BE49-F238E27FC236}">
                <a16:creationId xmlns:a16="http://schemas.microsoft.com/office/drawing/2014/main" id="{89C5E171-1F86-36CA-43A1-463474759AC7}"/>
              </a:ext>
            </a:extLst>
          </p:cNvPr>
          <p:cNvGrpSpPr>
            <a:grpSpLocks/>
          </p:cNvGrpSpPr>
          <p:nvPr userDrawn="1"/>
        </p:nvGrpSpPr>
        <p:grpSpPr>
          <a:xfrm>
            <a:off x="1661878" y="1324484"/>
            <a:ext cx="21060245" cy="11067032"/>
            <a:chOff x="1661878" y="1324483"/>
            <a:chExt cx="21060245" cy="11067032"/>
          </a:xfrm>
        </p:grpSpPr>
        <p:grpSp>
          <p:nvGrpSpPr>
            <p:cNvPr id="64" name="Group 63">
              <a:extLst>
                <a:ext uri="{FF2B5EF4-FFF2-40B4-BE49-F238E27FC236}">
                  <a16:creationId xmlns:a16="http://schemas.microsoft.com/office/drawing/2014/main" id="{5CC3AE35-01A2-7939-AF4C-9BD96F5D1C0F}"/>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82" name="Rectangle 81">
                <a:extLst>
                  <a:ext uri="{FF2B5EF4-FFF2-40B4-BE49-F238E27FC236}">
                    <a16:creationId xmlns:a16="http://schemas.microsoft.com/office/drawing/2014/main" id="{56A5D992-79FB-0A17-B83C-1C93D3ECDC60}"/>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52B3090E-84F4-F369-F057-80E3E44DCFEE}"/>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BE8DB58F-3B06-19A1-097F-CCD20705344A}"/>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AE40B6CF-A80D-C4F6-4959-6C2EA559ED9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B1907883-6DD8-86CA-6E8D-B38803FC14C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B4BFD35C-5C10-7A96-C6AA-CFDE021AA091}"/>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953D6973-5728-9881-00A7-9356DBE4CD5D}"/>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E0872EE5-EB03-8C92-9D8D-4F965B1007F2}"/>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6277D14D-B60A-6BA3-F28D-8010339BC373}"/>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CCD21340-CD62-4708-7278-31507DB966B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2" name="Rectangle 91">
                <a:extLst>
                  <a:ext uri="{FF2B5EF4-FFF2-40B4-BE49-F238E27FC236}">
                    <a16:creationId xmlns:a16="http://schemas.microsoft.com/office/drawing/2014/main" id="{DFBC635A-3E12-671C-F424-DFD7B1B1369F}"/>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3" name="Rectangle 92">
                <a:extLst>
                  <a:ext uri="{FF2B5EF4-FFF2-40B4-BE49-F238E27FC236}">
                    <a16:creationId xmlns:a16="http://schemas.microsoft.com/office/drawing/2014/main" id="{2DA4A3A0-4CEC-3C14-16BC-9657A7D6B43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4" name="Rectangle 93">
                <a:extLst>
                  <a:ext uri="{FF2B5EF4-FFF2-40B4-BE49-F238E27FC236}">
                    <a16:creationId xmlns:a16="http://schemas.microsoft.com/office/drawing/2014/main" id="{C1B7E138-D05A-98E9-3D76-1962B5A48EE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5" name="Rectangle 94">
                <a:extLst>
                  <a:ext uri="{FF2B5EF4-FFF2-40B4-BE49-F238E27FC236}">
                    <a16:creationId xmlns:a16="http://schemas.microsoft.com/office/drawing/2014/main" id="{59F43CD5-F861-BA48-8080-A885E2A48DB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6" name="Rectangle 95">
                <a:extLst>
                  <a:ext uri="{FF2B5EF4-FFF2-40B4-BE49-F238E27FC236}">
                    <a16:creationId xmlns:a16="http://schemas.microsoft.com/office/drawing/2014/main" id="{0EE60631-711F-5286-B938-F1377C01174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7" name="Rectangle 96">
                <a:extLst>
                  <a:ext uri="{FF2B5EF4-FFF2-40B4-BE49-F238E27FC236}">
                    <a16:creationId xmlns:a16="http://schemas.microsoft.com/office/drawing/2014/main" id="{CE0F0C48-3174-4541-D4D3-919EAEAA191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8" name="Rectangle 97">
                <a:extLst>
                  <a:ext uri="{FF2B5EF4-FFF2-40B4-BE49-F238E27FC236}">
                    <a16:creationId xmlns:a16="http://schemas.microsoft.com/office/drawing/2014/main" id="{79BE953A-1683-FC3B-9AAC-4AF1881130F3}"/>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9" name="Rectangle 98">
                <a:extLst>
                  <a:ext uri="{FF2B5EF4-FFF2-40B4-BE49-F238E27FC236}">
                    <a16:creationId xmlns:a16="http://schemas.microsoft.com/office/drawing/2014/main" id="{869648BB-FF7A-D504-3F43-6C1612EA9C5C}"/>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0" name="Rectangle 99">
                <a:extLst>
                  <a:ext uri="{FF2B5EF4-FFF2-40B4-BE49-F238E27FC236}">
                    <a16:creationId xmlns:a16="http://schemas.microsoft.com/office/drawing/2014/main" id="{167AA9BB-7312-0BBB-8E7E-3198B1784A17}"/>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1" name="Rectangle 100">
                <a:extLst>
                  <a:ext uri="{FF2B5EF4-FFF2-40B4-BE49-F238E27FC236}">
                    <a16:creationId xmlns:a16="http://schemas.microsoft.com/office/drawing/2014/main" id="{1C26B303-F1DE-FA38-226B-7CAD91D47123}"/>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2" name="Rectangle 101">
                <a:extLst>
                  <a:ext uri="{FF2B5EF4-FFF2-40B4-BE49-F238E27FC236}">
                    <a16:creationId xmlns:a16="http://schemas.microsoft.com/office/drawing/2014/main" id="{3B35DEEF-6771-7DA6-1FA8-D2881ABAC82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3" name="Rectangle 102">
                <a:extLst>
                  <a:ext uri="{FF2B5EF4-FFF2-40B4-BE49-F238E27FC236}">
                    <a16:creationId xmlns:a16="http://schemas.microsoft.com/office/drawing/2014/main" id="{C1F06F71-8DDF-B7E1-7F20-BA3446685FEA}"/>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4" name="Rectangle 103">
                <a:extLst>
                  <a:ext uri="{FF2B5EF4-FFF2-40B4-BE49-F238E27FC236}">
                    <a16:creationId xmlns:a16="http://schemas.microsoft.com/office/drawing/2014/main" id="{E4193FAE-F626-9E10-F236-3F59C9BDFC72}"/>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5" name="Rectangle 104">
                <a:extLst>
                  <a:ext uri="{FF2B5EF4-FFF2-40B4-BE49-F238E27FC236}">
                    <a16:creationId xmlns:a16="http://schemas.microsoft.com/office/drawing/2014/main" id="{9E05BD88-B299-9DCA-FE89-7BC0BEED04A4}"/>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6" name="Rectangle 105">
                <a:extLst>
                  <a:ext uri="{FF2B5EF4-FFF2-40B4-BE49-F238E27FC236}">
                    <a16:creationId xmlns:a16="http://schemas.microsoft.com/office/drawing/2014/main" id="{18AA6FD2-F2D6-E52B-1E01-097E51DB6136}"/>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7" name="Rectangle 106">
                <a:extLst>
                  <a:ext uri="{FF2B5EF4-FFF2-40B4-BE49-F238E27FC236}">
                    <a16:creationId xmlns:a16="http://schemas.microsoft.com/office/drawing/2014/main" id="{CFC5AD14-BA8A-487E-90DF-F8A2BF54F9F7}"/>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8" name="Rectangle 107">
                <a:extLst>
                  <a:ext uri="{FF2B5EF4-FFF2-40B4-BE49-F238E27FC236}">
                    <a16:creationId xmlns:a16="http://schemas.microsoft.com/office/drawing/2014/main" id="{5BBC4B59-D525-44DB-04CD-D8C637C279B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9" name="Rectangle 108">
                <a:extLst>
                  <a:ext uri="{FF2B5EF4-FFF2-40B4-BE49-F238E27FC236}">
                    <a16:creationId xmlns:a16="http://schemas.microsoft.com/office/drawing/2014/main" id="{7A3F8B07-1240-63EF-316F-3474A4EE9C8F}"/>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0" name="Rectangle 109">
                <a:extLst>
                  <a:ext uri="{FF2B5EF4-FFF2-40B4-BE49-F238E27FC236}">
                    <a16:creationId xmlns:a16="http://schemas.microsoft.com/office/drawing/2014/main" id="{2B458771-C0EB-B137-2FC2-87A9F9BB91F4}"/>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1" name="Rectangle 110">
                <a:extLst>
                  <a:ext uri="{FF2B5EF4-FFF2-40B4-BE49-F238E27FC236}">
                    <a16:creationId xmlns:a16="http://schemas.microsoft.com/office/drawing/2014/main" id="{03E752A5-34EE-35FB-5DB3-39AE3528EDDA}"/>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65" name="Group 64">
              <a:extLst>
                <a:ext uri="{FF2B5EF4-FFF2-40B4-BE49-F238E27FC236}">
                  <a16:creationId xmlns:a16="http://schemas.microsoft.com/office/drawing/2014/main" id="{ADD4606E-D525-7DBF-F648-EAA9E66BBF51}"/>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66" name="Rectangle 65">
                <a:extLst>
                  <a:ext uri="{FF2B5EF4-FFF2-40B4-BE49-F238E27FC236}">
                    <a16:creationId xmlns:a16="http://schemas.microsoft.com/office/drawing/2014/main" id="{186155C1-D969-CF23-03A2-3713EF024FE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B6DA85E4-4164-DBC1-D1F5-9978EAFCB445}"/>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5E5705D-7A4D-75F6-F098-26209BF23D6D}"/>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7F815515-B920-A981-452E-261A20F3356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5910FDD6-6F54-8D98-D7F9-1A6E6A159214}"/>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C316F2D4-DD06-4A1D-1280-A9A0FAAAD533}"/>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692331E1-6BBC-CB0F-D971-CE49DF3987A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1EED014-3AD8-8457-2EBE-1339108DF6E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5C0F5BEE-D3C7-D565-0384-29B1AC56852F}"/>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D040E7C6-02EA-6165-61BA-B7CCB9A1C2E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EF8D4EE8-1E0D-B976-329F-CACE4FCCE65D}"/>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685AB4FE-39CF-42B3-0069-844272E9B75E}"/>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C0ADF3E-3A2D-657F-7EA5-6CCE1E4E6B62}"/>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69F91096-6070-BE16-8148-A7E08D2AED93}"/>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E3C9D017-C692-706D-9E36-21D324E682A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F4D0B2D4-0F25-B787-8966-0E7BF053674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Title 113">
            <a:extLst>
              <a:ext uri="{FF2B5EF4-FFF2-40B4-BE49-F238E27FC236}">
                <a16:creationId xmlns:a16="http://schemas.microsoft.com/office/drawing/2014/main" id="{74E93E91-3B73-274C-CEA7-9FACE5E2FC18}"/>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4" name="Text Placeholder 54">
            <a:extLst>
              <a:ext uri="{FF2B5EF4-FFF2-40B4-BE49-F238E27FC236}">
                <a16:creationId xmlns:a16="http://schemas.microsoft.com/office/drawing/2014/main" id="{B09880AF-4EC7-72D8-D3BA-0FAC16A7DA38}"/>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 name="Text Placeholder 54">
            <a:extLst>
              <a:ext uri="{FF2B5EF4-FFF2-40B4-BE49-F238E27FC236}">
                <a16:creationId xmlns:a16="http://schemas.microsoft.com/office/drawing/2014/main" id="{770EDC73-696E-92AA-38CD-4484C27AA7BB}"/>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786641419"/>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Al Adaam Slide 04">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736DA72-027D-7798-D0B9-E02F7A6647C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3" name="BG">
            <a:extLst>
              <a:ext uri="{FF2B5EF4-FFF2-40B4-BE49-F238E27FC236}">
                <a16:creationId xmlns:a16="http://schemas.microsoft.com/office/drawing/2014/main" id="{C78923D4-EB50-A93D-1643-EC03A67A3E9C}"/>
              </a:ext>
            </a:extLst>
          </p:cNvPr>
          <p:cNvSpPr>
            <a:spLocks/>
          </p:cNvSpPr>
          <p:nvPr userDrawn="1"/>
        </p:nvSpPr>
        <p:spPr>
          <a:xfrm>
            <a:off x="3103" y="0"/>
            <a:ext cx="9159898"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71" name="Freeform: Shape 29">
            <a:extLst>
              <a:ext uri="{FF2B5EF4-FFF2-40B4-BE49-F238E27FC236}">
                <a16:creationId xmlns:a16="http://schemas.microsoft.com/office/drawing/2014/main" id="{45C703B0-1CB6-B10C-0610-C94756477E75}"/>
              </a:ext>
            </a:extLst>
          </p:cNvPr>
          <p:cNvSpPr/>
          <p:nvPr userDrawn="1"/>
        </p:nvSpPr>
        <p:spPr>
          <a:xfrm>
            <a:off x="1670716" y="1324484"/>
            <a:ext cx="13907700" cy="11067030"/>
          </a:xfrm>
          <a:prstGeom prst="roundRect">
            <a:avLst>
              <a:gd name="adj" fmla="val 3173"/>
            </a:avLst>
          </a:prstGeom>
          <a:solidFill>
            <a:schemeClr val="bg1"/>
          </a:solidFill>
          <a:ln w="0" cap="flat">
            <a:noFill/>
            <a:prstDash val="solid"/>
            <a:miter/>
          </a:ln>
          <a:effectLst>
            <a:outerShdw blurRad="1143000" dist="50800" dir="5400000" algn="ctr" rotWithShape="0">
              <a:srgbClr val="000000">
                <a:alpha val="10000"/>
              </a:srgbClr>
            </a:outerShdw>
          </a:effectLst>
        </p:spPr>
        <p:txBody>
          <a:bodyPr rtlCol="0" anchor="ctr"/>
          <a:lstStyle/>
          <a:p>
            <a:endParaRPr lang="en-US" sz="1200">
              <a:latin typeface="Calibri" panose="020F0502020204030204" pitchFamily="34" charset="0"/>
              <a:cs typeface="Calibri" panose="020F0502020204030204" pitchFamily="34" charset="0"/>
            </a:endParaRPr>
          </a:p>
        </p:txBody>
      </p:sp>
      <p:sp>
        <p:nvSpPr>
          <p:cNvPr id="75" name="Picture Placeholder 73">
            <a:extLst>
              <a:ext uri="{FF2B5EF4-FFF2-40B4-BE49-F238E27FC236}">
                <a16:creationId xmlns:a16="http://schemas.microsoft.com/office/drawing/2014/main" id="{043F1E87-E3BE-82AC-F65C-6819D00DD759}"/>
              </a:ext>
            </a:extLst>
          </p:cNvPr>
          <p:cNvSpPr>
            <a:spLocks noGrp="1"/>
          </p:cNvSpPr>
          <p:nvPr>
            <p:ph type="pic" sz="quarter" idx="12"/>
          </p:nvPr>
        </p:nvSpPr>
        <p:spPr>
          <a:xfrm>
            <a:off x="2384502" y="2038350"/>
            <a:ext cx="12495414" cy="9639300"/>
          </a:xfrm>
          <a:prstGeom prst="roundRect">
            <a:avLst>
              <a:gd name="adj" fmla="val 2298"/>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4" name="Title 113">
            <a:extLst>
              <a:ext uri="{FF2B5EF4-FFF2-40B4-BE49-F238E27FC236}">
                <a16:creationId xmlns:a16="http://schemas.microsoft.com/office/drawing/2014/main" id="{6C9C445A-B9EA-9DE5-CF8D-D6F8DF9C5127}"/>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CEB85A36-12FB-2A32-CF90-EA9B7BBB4199}"/>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A5913ADA-39B7-0B97-67A6-EBE098F25F5E}"/>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971383449"/>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Al Adaam Slide 05">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81DC4C-498B-24C0-731F-F4AE7BCDDE6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56" name="BG">
            <a:extLst>
              <a:ext uri="{FF2B5EF4-FFF2-40B4-BE49-F238E27FC236}">
                <a16:creationId xmlns:a16="http://schemas.microsoft.com/office/drawing/2014/main" id="{DA61B922-0D2C-4B4A-EF38-E121029D818B}"/>
              </a:ext>
            </a:extLst>
          </p:cNvPr>
          <p:cNvSpPr>
            <a:spLocks/>
          </p:cNvSpPr>
          <p:nvPr userDrawn="1"/>
        </p:nvSpPr>
        <p:spPr>
          <a:xfrm rot="10800000">
            <a:off x="-14508" y="0"/>
            <a:ext cx="9159898"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Freeform: Shape 29">
            <a:extLst>
              <a:ext uri="{FF2B5EF4-FFF2-40B4-BE49-F238E27FC236}">
                <a16:creationId xmlns:a16="http://schemas.microsoft.com/office/drawing/2014/main" id="{B7652298-8A77-512C-3BC5-3CA4FDAD4084}"/>
              </a:ext>
            </a:extLst>
          </p:cNvPr>
          <p:cNvSpPr/>
          <p:nvPr userDrawn="1"/>
        </p:nvSpPr>
        <p:spPr>
          <a:xfrm>
            <a:off x="1661877" y="1324483"/>
            <a:ext cx="11052507" cy="11067031"/>
          </a:xfrm>
          <a:prstGeom prst="roundRect">
            <a:avLst>
              <a:gd name="adj" fmla="val 4382"/>
            </a:avLst>
          </a:prstGeom>
          <a:solidFill>
            <a:schemeClr val="bg1"/>
          </a:solidFill>
          <a:ln w="0" cap="flat">
            <a:noFill/>
            <a:prstDash val="solid"/>
            <a:miter/>
          </a:ln>
          <a:effectLst>
            <a:outerShdw blurRad="1143000" dist="50800" dir="5400000" algn="ctr" rotWithShape="0">
              <a:srgbClr val="000000">
                <a:alpha val="10000"/>
              </a:srgbClr>
            </a:outerShdw>
          </a:effectLst>
        </p:spPr>
        <p:txBody>
          <a:bodyPr rtlCol="0" anchor="ctr"/>
          <a:lstStyle/>
          <a:p>
            <a:endParaRPr lang="en-US" sz="1200">
              <a:latin typeface="Calibri" panose="020F0502020204030204" pitchFamily="34" charset="0"/>
              <a:cs typeface="Calibri" panose="020F0502020204030204" pitchFamily="34" charset="0"/>
            </a:endParaRPr>
          </a:p>
        </p:txBody>
      </p:sp>
      <p:sp>
        <p:nvSpPr>
          <p:cNvPr id="4" name="Title 113">
            <a:extLst>
              <a:ext uri="{FF2B5EF4-FFF2-40B4-BE49-F238E27FC236}">
                <a16:creationId xmlns:a16="http://schemas.microsoft.com/office/drawing/2014/main" id="{16CB6E7D-F939-7247-BB5E-0573CAF0B62D}"/>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8" name="Text Placeholder 54">
            <a:extLst>
              <a:ext uri="{FF2B5EF4-FFF2-40B4-BE49-F238E27FC236}">
                <a16:creationId xmlns:a16="http://schemas.microsoft.com/office/drawing/2014/main" id="{C58E045A-D2D9-F93A-0A22-07FA46DD3ACB}"/>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9" name="Text Placeholder 54">
            <a:extLst>
              <a:ext uri="{FF2B5EF4-FFF2-40B4-BE49-F238E27FC236}">
                <a16:creationId xmlns:a16="http://schemas.microsoft.com/office/drawing/2014/main" id="{40F59B83-8D55-EFC0-EAE3-D57E905AD8E0}"/>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652894740"/>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Al Adaam Slide 06">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3C46CC-61D2-C43C-8ABF-DC3D02A9D60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11" name="Grid" hidden="1">
            <a:extLst>
              <a:ext uri="{FF2B5EF4-FFF2-40B4-BE49-F238E27FC236}">
                <a16:creationId xmlns:a16="http://schemas.microsoft.com/office/drawing/2014/main" id="{11652F50-E0D2-E3FF-ABF8-8603A4EAA31C}"/>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12" name="Group 11">
              <a:extLst>
                <a:ext uri="{FF2B5EF4-FFF2-40B4-BE49-F238E27FC236}">
                  <a16:creationId xmlns:a16="http://schemas.microsoft.com/office/drawing/2014/main" id="{E78D61D5-D488-C3DA-8A59-F74044BD18C3}"/>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30" name="Rectangle 29">
                <a:extLst>
                  <a:ext uri="{FF2B5EF4-FFF2-40B4-BE49-F238E27FC236}">
                    <a16:creationId xmlns:a16="http://schemas.microsoft.com/office/drawing/2014/main" id="{A31CFFA6-07A2-0F9B-4342-5A897432A4B3}"/>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A926796-05B7-0652-B27A-B9FB7F7316BC}"/>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DBDD97C0-8F39-D62C-3348-C8439BDC56EA}"/>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73B0D0BC-D5C6-0F2D-2B8B-98E765DBD2ED}"/>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D6377CAA-3A48-B06B-60AB-0BB042324798}"/>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A482CDD6-CB86-AF54-E05F-204B20F5B1F9}"/>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6CDBBD93-60D7-5B3D-D503-9F5DD92C58D4}"/>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27914186-9AF0-5EC1-EDF4-183761458A86}"/>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700FBBB0-8A6E-0929-8967-D2D6B4EEF53C}"/>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3B078ABF-5873-E735-F1FF-24C889D74C45}"/>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CF64F5CC-73F7-906C-3C45-187873307C74}"/>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46A9A48F-990E-356D-91B0-28486FB26D7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410A28A2-388A-5A27-B7BD-592D1A3338A4}"/>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2558F30-F358-0B48-09CC-BA25B5F69555}"/>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C2FA19EC-38BE-3EA8-02CD-E3E6A27F65F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CEDBEB57-DF1E-077A-631B-3D10CDF62BAD}"/>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61986391-DC24-626F-A1A1-B2677281D64A}"/>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2DB05003-FAF7-587F-5A59-AAADFBBF3B20}"/>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0519F929-F844-2457-5B4E-57A0CE90693D}"/>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9FC584BF-7EAC-8704-09E2-AE60CBA44183}"/>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DBE014EE-629D-0347-2D7B-52ED8B0315CC}"/>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42AEC9F3-0179-C589-A675-558D9DEC00D7}"/>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5A972E0A-CD71-AF33-D71E-32BAC81B16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534FBA80-9461-9C68-63B5-93BEB7BCEF8E}"/>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4" name="Rectangle 53">
                <a:extLst>
                  <a:ext uri="{FF2B5EF4-FFF2-40B4-BE49-F238E27FC236}">
                    <a16:creationId xmlns:a16="http://schemas.microsoft.com/office/drawing/2014/main" id="{360B9290-58F6-379D-78BA-EE4F868378F3}"/>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5" name="Rectangle 54">
                <a:extLst>
                  <a:ext uri="{FF2B5EF4-FFF2-40B4-BE49-F238E27FC236}">
                    <a16:creationId xmlns:a16="http://schemas.microsoft.com/office/drawing/2014/main" id="{093EADA5-C555-4CD2-0B23-56C2F712CE83}"/>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6" name="Rectangle 55">
                <a:extLst>
                  <a:ext uri="{FF2B5EF4-FFF2-40B4-BE49-F238E27FC236}">
                    <a16:creationId xmlns:a16="http://schemas.microsoft.com/office/drawing/2014/main" id="{9745549B-AF33-4AEB-47CC-69973C1808F6}"/>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7" name="Rectangle 56">
                <a:extLst>
                  <a:ext uri="{FF2B5EF4-FFF2-40B4-BE49-F238E27FC236}">
                    <a16:creationId xmlns:a16="http://schemas.microsoft.com/office/drawing/2014/main" id="{C8BD1BCE-DE14-77E8-0825-5E8B6777C9C0}"/>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8" name="Rectangle 57">
                <a:extLst>
                  <a:ext uri="{FF2B5EF4-FFF2-40B4-BE49-F238E27FC236}">
                    <a16:creationId xmlns:a16="http://schemas.microsoft.com/office/drawing/2014/main" id="{63EBC87D-1C58-A976-8B56-FB3440DD46E8}"/>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9" name="Rectangle 58">
                <a:extLst>
                  <a:ext uri="{FF2B5EF4-FFF2-40B4-BE49-F238E27FC236}">
                    <a16:creationId xmlns:a16="http://schemas.microsoft.com/office/drawing/2014/main" id="{BFD9531A-E60E-F197-AF9E-AF798E90E862}"/>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13" name="Group 12">
              <a:extLst>
                <a:ext uri="{FF2B5EF4-FFF2-40B4-BE49-F238E27FC236}">
                  <a16:creationId xmlns:a16="http://schemas.microsoft.com/office/drawing/2014/main" id="{65BDEACD-4B3A-18C9-E03B-94C13C580398}"/>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14" name="Rectangle 13">
                <a:extLst>
                  <a:ext uri="{FF2B5EF4-FFF2-40B4-BE49-F238E27FC236}">
                    <a16:creationId xmlns:a16="http://schemas.microsoft.com/office/drawing/2014/main" id="{A958B015-7A7A-6A5D-710F-3DD0DCCB7890}"/>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E40862F6-DC30-4658-CBF9-843E9BFB58E2}"/>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98F3B4C8-5325-58E0-C90D-E29C136416B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8E6E3C44-5FF5-8121-5B69-5DA57F6CBDDA}"/>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F4AB4522-F095-E0A8-61D0-4692B5ECB74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32788D64-177D-1363-A1BF-F2DF428373BD}"/>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3A40A059-12FB-2169-ABCB-13D98CBFE366}"/>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B656A067-7C5D-17E3-60CA-35A13284090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A2EE9BE2-4CE4-D6B9-95E6-344C64F404D5}"/>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951E746C-6BFB-0D14-63B4-023C515F6CC5}"/>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 name="Rectangle 23">
                <a:extLst>
                  <a:ext uri="{FF2B5EF4-FFF2-40B4-BE49-F238E27FC236}">
                    <a16:creationId xmlns:a16="http://schemas.microsoft.com/office/drawing/2014/main" id="{8FA00384-9FBB-7BE5-643A-45775C68AED7}"/>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F6871783-6F7D-3D44-6A1D-7EAD6CF1159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8EDD4FA7-59C4-5EE6-87CC-69A4B5FC1F20}"/>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E8010D77-5874-3225-AC9B-43A605B0F105}"/>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7EF479E-3963-B179-FBE6-F4D28811D0D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3F7ECCCA-1A98-8FE7-F72F-46C48A47B2E4}"/>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474" name="Shape 474"/>
          <p:cNvSpPr>
            <a:spLocks noGrp="1"/>
          </p:cNvSpPr>
          <p:nvPr>
            <p:ph type="pic" sz="half" idx="13" hasCustomPrompt="1"/>
          </p:nvPr>
        </p:nvSpPr>
        <p:spPr>
          <a:xfrm>
            <a:off x="13082583" y="2752088"/>
            <a:ext cx="9639429" cy="963942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0" name="Shape 474">
            <a:extLst>
              <a:ext uri="{FF2B5EF4-FFF2-40B4-BE49-F238E27FC236}">
                <a16:creationId xmlns:a16="http://schemas.microsoft.com/office/drawing/2014/main" id="{CCD3318A-EA5F-FD65-8A52-E3A65CA2450C}"/>
              </a:ext>
            </a:extLst>
          </p:cNvPr>
          <p:cNvSpPr>
            <a:spLocks noGrp="1"/>
          </p:cNvSpPr>
          <p:nvPr>
            <p:ph type="pic" sz="half" idx="14" hasCustomPrompt="1"/>
          </p:nvPr>
        </p:nvSpPr>
        <p:spPr>
          <a:xfrm>
            <a:off x="1676400" y="2752088"/>
            <a:ext cx="5372144"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1" name="Shape 474">
            <a:extLst>
              <a:ext uri="{FF2B5EF4-FFF2-40B4-BE49-F238E27FC236}">
                <a16:creationId xmlns:a16="http://schemas.microsoft.com/office/drawing/2014/main" id="{4B1F9870-D3FD-0A01-2D78-C30F2F3BC147}"/>
              </a:ext>
            </a:extLst>
          </p:cNvPr>
          <p:cNvSpPr>
            <a:spLocks noGrp="1"/>
          </p:cNvSpPr>
          <p:nvPr>
            <p:ph type="pic" sz="half" idx="15" hasCustomPrompt="1"/>
          </p:nvPr>
        </p:nvSpPr>
        <p:spPr>
          <a:xfrm>
            <a:off x="7402330" y="2752088"/>
            <a:ext cx="5356611"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2" name="Shape 474">
            <a:extLst>
              <a:ext uri="{FF2B5EF4-FFF2-40B4-BE49-F238E27FC236}">
                <a16:creationId xmlns:a16="http://schemas.microsoft.com/office/drawing/2014/main" id="{53500D23-2EC7-CF17-5DB1-F9953F0A0332}"/>
              </a:ext>
            </a:extLst>
          </p:cNvPr>
          <p:cNvSpPr>
            <a:spLocks noGrp="1"/>
          </p:cNvSpPr>
          <p:nvPr>
            <p:ph type="pic" sz="half" idx="16" hasCustomPrompt="1"/>
          </p:nvPr>
        </p:nvSpPr>
        <p:spPr>
          <a:xfrm>
            <a:off x="1691914" y="7776186"/>
            <a:ext cx="5356629"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3" name="Shape 474">
            <a:extLst>
              <a:ext uri="{FF2B5EF4-FFF2-40B4-BE49-F238E27FC236}">
                <a16:creationId xmlns:a16="http://schemas.microsoft.com/office/drawing/2014/main" id="{048A9979-BBD3-7B2C-D017-E14D6D87D826}"/>
              </a:ext>
            </a:extLst>
          </p:cNvPr>
          <p:cNvSpPr>
            <a:spLocks noGrp="1"/>
          </p:cNvSpPr>
          <p:nvPr>
            <p:ph type="pic" sz="half" idx="17" hasCustomPrompt="1"/>
          </p:nvPr>
        </p:nvSpPr>
        <p:spPr>
          <a:xfrm>
            <a:off x="7417800" y="7776186"/>
            <a:ext cx="5341141"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448" name="Title 113">
            <a:extLst>
              <a:ext uri="{FF2B5EF4-FFF2-40B4-BE49-F238E27FC236}">
                <a16:creationId xmlns:a16="http://schemas.microsoft.com/office/drawing/2014/main" id="{2C093071-6019-42BC-81B6-63719ABCC24B}"/>
              </a:ext>
            </a:extLst>
          </p:cNvPr>
          <p:cNvSpPr>
            <a:spLocks noGrp="1"/>
          </p:cNvSpPr>
          <p:nvPr>
            <p:ph type="title" hasCustomPrompt="1"/>
          </p:nvPr>
        </p:nvSpPr>
        <p:spPr>
          <a:xfrm>
            <a:off x="1676400" y="1351667"/>
            <a:ext cx="21045720" cy="1046621"/>
          </a:xfrm>
          <a:prstGeom prst="rect">
            <a:avLst/>
          </a:prstGeom>
        </p:spPr>
        <p:txBody>
          <a:bodyPr/>
          <a:lstStyle>
            <a:lvl1pPr algn="r" rtl="1">
              <a:lnSpc>
                <a:spcPct val="100000"/>
              </a:lnSpc>
              <a:defRPr sz="6000">
                <a:solidFill>
                  <a:schemeClr val="accent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Tree>
    <p:extLst>
      <p:ext uri="{BB962C8B-B14F-4D97-AF65-F5344CB8AC3E}">
        <p14:creationId xmlns:p14="http://schemas.microsoft.com/office/powerpoint/2010/main" val="3500768464"/>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Al Adaam Slide 07">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93B2991-1CDF-C5F2-F605-2569D295B39E}"/>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56" name="BG">
            <a:extLst>
              <a:ext uri="{FF2B5EF4-FFF2-40B4-BE49-F238E27FC236}">
                <a16:creationId xmlns:a16="http://schemas.microsoft.com/office/drawing/2014/main" id="{576B6A2B-C0A1-2525-F7D3-0A437B4046BE}"/>
              </a:ext>
            </a:extLst>
          </p:cNvPr>
          <p:cNvSpPr>
            <a:spLocks/>
          </p:cNvSpPr>
          <p:nvPr userDrawn="1"/>
        </p:nvSpPr>
        <p:spPr>
          <a:xfrm>
            <a:off x="0" y="9766570"/>
            <a:ext cx="24384000" cy="394943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a:p>
        </p:txBody>
      </p:sp>
      <p:sp>
        <p:nvSpPr>
          <p:cNvPr id="88" name="Rounded Rectangle 87">
            <a:extLst>
              <a:ext uri="{FF2B5EF4-FFF2-40B4-BE49-F238E27FC236}">
                <a16:creationId xmlns:a16="http://schemas.microsoft.com/office/drawing/2014/main" id="{70603433-E8D1-EBC7-EFC2-E65FE6F7AED2}"/>
              </a:ext>
            </a:extLst>
          </p:cNvPr>
          <p:cNvSpPr/>
          <p:nvPr userDrawn="1"/>
        </p:nvSpPr>
        <p:spPr>
          <a:xfrm rot="16200000">
            <a:off x="6669187" y="-1177045"/>
            <a:ext cx="8538442" cy="18544314"/>
          </a:xfrm>
          <a:prstGeom prst="roundRect">
            <a:avLst>
              <a:gd name="adj" fmla="val 7543"/>
            </a:avLst>
          </a:prstGeom>
          <a:solidFill>
            <a:schemeClr val="bg1"/>
          </a:solidFill>
          <a:ln w="15875">
            <a:gradFill flip="none" rotWithShape="1">
              <a:gsLst>
                <a:gs pos="64000">
                  <a:srgbClr val="FFFFFF">
                    <a:alpha val="69922"/>
                  </a:srgbClr>
                </a:gs>
                <a:gs pos="24000">
                  <a:schemeClr val="bg1">
                    <a:alpha val="30000"/>
                  </a:schemeClr>
                </a:gs>
                <a:gs pos="100000">
                  <a:schemeClr val="bg1">
                    <a:alpha val="30000"/>
                  </a:schemeClr>
                </a:gs>
              </a:gsLst>
              <a:path path="rect">
                <a:fillToRect l="100000" b="100000"/>
              </a:path>
              <a:tileRect t="-100000" r="-100000"/>
            </a:gradFill>
          </a:ln>
          <a:effectLst>
            <a:outerShdw blurRad="1020707" dist="50800" algn="ctr" rotWithShape="0">
              <a:prstClr val="black">
                <a:alpha val="10225"/>
              </a:prstClr>
            </a:outerShdw>
          </a:effectLst>
        </p:spPr>
        <p:style>
          <a:lnRef idx="2">
            <a:schemeClr val="accent1">
              <a:shade val="15000"/>
            </a:schemeClr>
          </a:lnRef>
          <a:fillRef idx="1">
            <a:schemeClr val="accent1"/>
          </a:fillRef>
          <a:effectRef idx="0">
            <a:schemeClr val="accent1"/>
          </a:effectRef>
          <a:fontRef idx="minor">
            <a:schemeClr val="lt1"/>
          </a:fontRef>
        </p:style>
        <p:txBody>
          <a:bodyPr lIns="318891" tIns="79723" rIns="79723" bIns="79723" rtlCol="0" anchor="ctr"/>
          <a:lstStyle/>
          <a:p>
            <a:pPr marL="457200" indent="-457200" algn="l" defTabSz="809976" rtl="0" eaLnBrk="1" latinLnBrk="0" hangingPunct="1">
              <a:buClr>
                <a:schemeClr val="bg2"/>
              </a:buClr>
              <a:buSzPct val="60000"/>
              <a:buFont typeface="System Font Regular"/>
              <a:buChar char="◆"/>
            </a:pPr>
            <a:endParaRPr lang="en-QA" sz="3200">
              <a:solidFill>
                <a:sysClr val="windowText" lastClr="000000"/>
              </a:solidFill>
              <a:latin typeface="Calibri" panose="020F0502020204030204" pitchFamily="34" charset="0"/>
              <a:cs typeface="Calibri" panose="020F0502020204030204" pitchFamily="34" charset="0"/>
            </a:endParaRPr>
          </a:p>
        </p:txBody>
      </p:sp>
      <p:grpSp>
        <p:nvGrpSpPr>
          <p:cNvPr id="83" name="Grid" hidden="1">
            <a:extLst>
              <a:ext uri="{FF2B5EF4-FFF2-40B4-BE49-F238E27FC236}">
                <a16:creationId xmlns:a16="http://schemas.microsoft.com/office/drawing/2014/main" id="{F29EC338-44FA-8AAC-4226-3BCAC589D27C}"/>
              </a:ext>
            </a:extLst>
          </p:cNvPr>
          <p:cNvGrpSpPr>
            <a:grpSpLocks noGrp="1" noUngrp="1" noRot="1" noMove="1" noResize="1"/>
          </p:cNvGrpSpPr>
          <p:nvPr userDrawn="1"/>
        </p:nvGrpSpPr>
        <p:grpSpPr>
          <a:xfrm>
            <a:off x="1661878" y="1324484"/>
            <a:ext cx="21060245" cy="11067032"/>
            <a:chOff x="1661878" y="1324484"/>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4"/>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1"/>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4" name="Title 113">
            <a:extLst>
              <a:ext uri="{FF2B5EF4-FFF2-40B4-BE49-F238E27FC236}">
                <a16:creationId xmlns:a16="http://schemas.microsoft.com/office/drawing/2014/main" id="{759EE320-DFE2-7355-ABF1-E9B54F54B03D}"/>
              </a:ext>
            </a:extLst>
          </p:cNvPr>
          <p:cNvSpPr>
            <a:spLocks noGrp="1"/>
          </p:cNvSpPr>
          <p:nvPr>
            <p:ph type="title" hasCustomPrompt="1"/>
          </p:nvPr>
        </p:nvSpPr>
        <p:spPr>
          <a:xfrm>
            <a:off x="1676400" y="1351667"/>
            <a:ext cx="21045720" cy="1046621"/>
          </a:xfrm>
          <a:prstGeom prst="rect">
            <a:avLst/>
          </a:prstGeom>
        </p:spPr>
        <p:txBody>
          <a:bodyPr/>
          <a:lstStyle>
            <a:lvl1pPr algn="r" rtl="1">
              <a:defRPr sz="6600">
                <a:solidFill>
                  <a:schemeClr val="accent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94" name="Picture Placeholder 92">
            <a:extLst>
              <a:ext uri="{FF2B5EF4-FFF2-40B4-BE49-F238E27FC236}">
                <a16:creationId xmlns:a16="http://schemas.microsoft.com/office/drawing/2014/main" id="{0F871B35-CE93-2D27-B3FA-4CD6A14CC595}"/>
              </a:ext>
            </a:extLst>
          </p:cNvPr>
          <p:cNvSpPr>
            <a:spLocks noGrp="1"/>
          </p:cNvSpPr>
          <p:nvPr>
            <p:ph type="pic" sz="quarter" idx="10"/>
          </p:nvPr>
        </p:nvSpPr>
        <p:spPr>
          <a:xfrm>
            <a:off x="14734920" y="2752725"/>
            <a:ext cx="7971274" cy="9611608"/>
          </a:xfrm>
          <a:prstGeom prst="round2SameRect">
            <a:avLst>
              <a:gd name="adj1" fmla="val 4636"/>
              <a:gd name="adj2" fmla="val 0"/>
            </a:avLst>
          </a:prstGeom>
          <a:solidFill>
            <a:schemeClr val="bg1">
              <a:lumMod val="85000"/>
            </a:schemeClr>
          </a:solidFill>
        </p:spPr>
        <p:txBody>
          <a:bodyPr/>
          <a:lstStyle>
            <a:lvl1pPr>
              <a:defRPr>
                <a:latin typeface="Calibri" panose="020F0502020204030204" pitchFamily="34" charset="0"/>
                <a:cs typeface="Calibri" panose="020F0502020204030204" pitchFamily="34" charset="0"/>
              </a:defRPr>
            </a:lvl1pPr>
          </a:lstStyle>
          <a:p>
            <a:endParaRPr lang="en-QA"/>
          </a:p>
        </p:txBody>
      </p:sp>
      <p:cxnSp>
        <p:nvCxnSpPr>
          <p:cNvPr id="98" name="Straight Connector 97">
            <a:extLst>
              <a:ext uri="{FF2B5EF4-FFF2-40B4-BE49-F238E27FC236}">
                <a16:creationId xmlns:a16="http://schemas.microsoft.com/office/drawing/2014/main" id="{DACDBF09-490E-5BBF-565F-BD4157BE539B}"/>
              </a:ext>
            </a:extLst>
          </p:cNvPr>
          <p:cNvCxnSpPr>
            <a:cxnSpLocks/>
          </p:cNvCxnSpPr>
          <p:nvPr userDrawn="1"/>
        </p:nvCxnSpPr>
        <p:spPr>
          <a:xfrm>
            <a:off x="13130077" y="10603911"/>
            <a:ext cx="71380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Graphic 17">
            <a:extLst>
              <a:ext uri="{FF2B5EF4-FFF2-40B4-BE49-F238E27FC236}">
                <a16:creationId xmlns:a16="http://schemas.microsoft.com/office/drawing/2014/main" id="{4DBDE677-64BA-9BCC-81D9-1FB04E40D6D5}"/>
              </a:ext>
            </a:extLst>
          </p:cNvPr>
          <p:cNvSpPr/>
          <p:nvPr userDrawn="1"/>
        </p:nvSpPr>
        <p:spPr>
          <a:xfrm flipH="1">
            <a:off x="2735682" y="3140105"/>
            <a:ext cx="1714071" cy="1408973"/>
          </a:xfrm>
          <a:custGeom>
            <a:avLst/>
            <a:gdLst>
              <a:gd name="connsiteX0" fmla="*/ 1565126 w 2643876"/>
              <a:gd name="connsiteY0" fmla="*/ 291970 h 2173278"/>
              <a:gd name="connsiteX1" fmla="*/ 1897814 w 2643876"/>
              <a:gd name="connsiteY1" fmla="*/ 0 h 2173278"/>
              <a:gd name="connsiteX2" fmla="*/ 2643876 w 2643876"/>
              <a:gd name="connsiteY2" fmla="*/ 1394767 h 2173278"/>
              <a:gd name="connsiteX3" fmla="*/ 2003135 w 2643876"/>
              <a:gd name="connsiteY3" fmla="*/ 2173278 h 2173278"/>
              <a:gd name="connsiteX4" fmla="*/ 1411212 w 2643876"/>
              <a:gd name="connsiteY4" fmla="*/ 1654195 h 2173278"/>
              <a:gd name="connsiteX5" fmla="*/ 1978952 w 2643876"/>
              <a:gd name="connsiteY5" fmla="*/ 859413 h 2173278"/>
              <a:gd name="connsiteX6" fmla="*/ 1565352 w 2643876"/>
              <a:gd name="connsiteY6" fmla="*/ 291744 h 2173278"/>
              <a:gd name="connsiteX7" fmla="*/ 154139 w 2643876"/>
              <a:gd name="connsiteY7" fmla="*/ 291970 h 2173278"/>
              <a:gd name="connsiteX8" fmla="*/ 486602 w 2643876"/>
              <a:gd name="connsiteY8" fmla="*/ 0 h 2173278"/>
              <a:gd name="connsiteX9" fmla="*/ 1232664 w 2643876"/>
              <a:gd name="connsiteY9" fmla="*/ 1394767 h 2173278"/>
              <a:gd name="connsiteX10" fmla="*/ 591923 w 2643876"/>
              <a:gd name="connsiteY10" fmla="*/ 2173278 h 2173278"/>
              <a:gd name="connsiteX11" fmla="*/ 0 w 2643876"/>
              <a:gd name="connsiteY11" fmla="*/ 1654195 h 2173278"/>
              <a:gd name="connsiteX12" fmla="*/ 567740 w 2643876"/>
              <a:gd name="connsiteY12" fmla="*/ 859413 h 2173278"/>
              <a:gd name="connsiteX13" fmla="*/ 154139 w 2643876"/>
              <a:gd name="connsiteY13" fmla="*/ 291744 h 217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3876" h="2173278">
                <a:moveTo>
                  <a:pt x="1565126" y="291970"/>
                </a:moveTo>
                <a:lnTo>
                  <a:pt x="1897814" y="0"/>
                </a:lnTo>
                <a:cubicBezTo>
                  <a:pt x="2384416" y="356827"/>
                  <a:pt x="2643876" y="851504"/>
                  <a:pt x="2643876" y="1394767"/>
                </a:cubicBezTo>
                <a:cubicBezTo>
                  <a:pt x="2643876" y="1856902"/>
                  <a:pt x="2457417" y="2173278"/>
                  <a:pt x="2003135" y="2173278"/>
                </a:cubicBezTo>
                <a:cubicBezTo>
                  <a:pt x="1646264" y="2173278"/>
                  <a:pt x="1411212" y="1970571"/>
                  <a:pt x="1411212" y="1654195"/>
                </a:cubicBezTo>
                <a:cubicBezTo>
                  <a:pt x="1411212" y="1046075"/>
                  <a:pt x="1978952" y="1232511"/>
                  <a:pt x="1978952" y="859413"/>
                </a:cubicBezTo>
                <a:cubicBezTo>
                  <a:pt x="1978952" y="705293"/>
                  <a:pt x="1849222" y="518857"/>
                  <a:pt x="1565352" y="291744"/>
                </a:cubicBezTo>
                <a:close/>
                <a:moveTo>
                  <a:pt x="154139" y="291970"/>
                </a:moveTo>
                <a:lnTo>
                  <a:pt x="486602" y="0"/>
                </a:lnTo>
                <a:cubicBezTo>
                  <a:pt x="973203" y="356827"/>
                  <a:pt x="1232664" y="851504"/>
                  <a:pt x="1232664" y="1394767"/>
                </a:cubicBezTo>
                <a:cubicBezTo>
                  <a:pt x="1232664" y="1856902"/>
                  <a:pt x="1046205" y="2173278"/>
                  <a:pt x="591923" y="2173278"/>
                </a:cubicBezTo>
                <a:cubicBezTo>
                  <a:pt x="235277" y="2173278"/>
                  <a:pt x="0" y="1970571"/>
                  <a:pt x="0" y="1654195"/>
                </a:cubicBezTo>
                <a:cubicBezTo>
                  <a:pt x="0" y="1046075"/>
                  <a:pt x="567740" y="1232511"/>
                  <a:pt x="567740" y="859413"/>
                </a:cubicBezTo>
                <a:cubicBezTo>
                  <a:pt x="567740" y="705293"/>
                  <a:pt x="438009" y="518857"/>
                  <a:pt x="154139" y="291744"/>
                </a:cubicBezTo>
                <a:close/>
              </a:path>
            </a:pathLst>
          </a:custGeom>
          <a:solidFill>
            <a:schemeClr val="accent1"/>
          </a:solidFill>
          <a:ln w="2255" cap="flat">
            <a:noFill/>
            <a:prstDash val="solid"/>
            <a:miter/>
          </a:ln>
        </p:spPr>
        <p:txBody>
          <a:bodyPr rtlCol="0" anchor="ctr"/>
          <a:lstStyle/>
          <a:p>
            <a:endParaRPr lang="en-QA">
              <a:latin typeface="Calibri" panose="020F0502020204030204" pitchFamily="34" charset="0"/>
              <a:cs typeface="Calibri" panose="020F0502020204030204" pitchFamily="34" charset="0"/>
            </a:endParaRPr>
          </a:p>
        </p:txBody>
      </p:sp>
      <p:sp>
        <p:nvSpPr>
          <p:cNvPr id="64" name="Text Placeholder 58">
            <a:extLst>
              <a:ext uri="{FF2B5EF4-FFF2-40B4-BE49-F238E27FC236}">
                <a16:creationId xmlns:a16="http://schemas.microsoft.com/office/drawing/2014/main" id="{1C7283CB-AEF6-6F25-7F24-A7AF80052F85}"/>
              </a:ext>
            </a:extLst>
          </p:cNvPr>
          <p:cNvSpPr>
            <a:spLocks noGrp="1"/>
          </p:cNvSpPr>
          <p:nvPr>
            <p:ph type="body" sz="quarter" idx="11" hasCustomPrompt="1"/>
          </p:nvPr>
        </p:nvSpPr>
        <p:spPr>
          <a:xfrm>
            <a:off x="3683758" y="4549079"/>
            <a:ext cx="10160830" cy="5348492"/>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3200">
                <a:solidFill>
                  <a:schemeClr val="tx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65" name="Text Placeholder 58">
            <a:extLst>
              <a:ext uri="{FF2B5EF4-FFF2-40B4-BE49-F238E27FC236}">
                <a16:creationId xmlns:a16="http://schemas.microsoft.com/office/drawing/2014/main" id="{4A8F8470-4B15-FEEA-DC5C-AC6E2BB22759}"/>
              </a:ext>
            </a:extLst>
          </p:cNvPr>
          <p:cNvSpPr>
            <a:spLocks noGrp="1"/>
          </p:cNvSpPr>
          <p:nvPr>
            <p:ph type="body" sz="quarter" idx="12" hasCustomPrompt="1"/>
          </p:nvPr>
        </p:nvSpPr>
        <p:spPr>
          <a:xfrm>
            <a:off x="3683758" y="10243910"/>
            <a:ext cx="9027193" cy="1087465"/>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800" b="1">
                <a:solidFill>
                  <a:schemeClr val="tx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a:t>
            </a:r>
            <a:br>
              <a:rPr lang="ar-QA"/>
            </a:br>
            <a:r>
              <a:rPr lang="ar-QA"/>
              <a:t>وهمي في صناعة الطباعة والتنضيد. </a:t>
            </a:r>
          </a:p>
        </p:txBody>
      </p:sp>
    </p:spTree>
    <p:extLst>
      <p:ext uri="{BB962C8B-B14F-4D97-AF65-F5344CB8AC3E}">
        <p14:creationId xmlns:p14="http://schemas.microsoft.com/office/powerpoint/2010/main" val="389688562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age 02">
    <p:bg>
      <p:bgPr>
        <a:solidFill>
          <a:schemeClr val="bg1"/>
        </a:solidFill>
        <a:effectLst/>
      </p:bgPr>
    </p:bg>
    <p:spTree>
      <p:nvGrpSpPr>
        <p:cNvPr id="1" name=""/>
        <p:cNvGrpSpPr/>
        <p:nvPr/>
      </p:nvGrpSpPr>
      <p:grpSpPr>
        <a:xfrm>
          <a:off x="0" y="0"/>
          <a:ext cx="0" cy="0"/>
          <a:chOff x="0" y="0"/>
          <a:chExt cx="0" cy="0"/>
        </a:xfrm>
      </p:grpSpPr>
      <p:pic>
        <p:nvPicPr>
          <p:cNvPr id="18" name="Picture 17" descr="Several boats on the water&#10;&#10;AI-generated content may be incorrect.">
            <a:extLst>
              <a:ext uri="{FF2B5EF4-FFF2-40B4-BE49-F238E27FC236}">
                <a16:creationId xmlns:a16="http://schemas.microsoft.com/office/drawing/2014/main" id="{73146426-48F5-5739-2663-1FCA65094462}"/>
              </a:ext>
            </a:extLst>
          </p:cNvPr>
          <p:cNvPicPr>
            <a:picLocks noChangeAspect="1"/>
          </p:cNvPicPr>
          <p:nvPr userDrawn="1"/>
        </p:nvPicPr>
        <p:blipFill>
          <a:blip r:embed="rId2">
            <a:extLst>
              <a:ext uri="{28A0092B-C50C-407E-A947-70E740481C1C}">
                <a14:useLocalDpi xmlns:a14="http://schemas.microsoft.com/office/drawing/2010/main" val="0"/>
              </a:ext>
            </a:extLst>
          </a:blip>
          <a:srcRect t="9840" r="11813" b="15835"/>
          <a:stretch/>
        </p:blipFill>
        <p:spPr>
          <a:xfrm>
            <a:off x="-17394" y="0"/>
            <a:ext cx="24401394" cy="13716000"/>
          </a:xfrm>
          <a:prstGeom prst="rect">
            <a:avLst/>
          </a:prstGeom>
        </p:spPr>
      </p:pic>
      <p:sp>
        <p:nvSpPr>
          <p:cNvPr id="4" name="Background">
            <a:extLst>
              <a:ext uri="{FF2B5EF4-FFF2-40B4-BE49-F238E27FC236}">
                <a16:creationId xmlns:a16="http://schemas.microsoft.com/office/drawing/2014/main" id="{4AD0B5FD-DF1E-B8B7-0897-C595564D3049}"/>
              </a:ext>
            </a:extLst>
          </p:cNvPr>
          <p:cNvSpPr/>
          <p:nvPr userDrawn="1"/>
        </p:nvSpPr>
        <p:spPr>
          <a:xfrm flipH="1">
            <a:off x="0" y="0"/>
            <a:ext cx="24401394" cy="13716000"/>
          </a:xfrm>
          <a:prstGeom prst="rect">
            <a:avLst/>
          </a:prstGeom>
          <a:gradFill flip="none" rotWithShape="1">
            <a:gsLst>
              <a:gs pos="0">
                <a:schemeClr val="accent1">
                  <a:lumMod val="95000"/>
                  <a:lumOff val="5000"/>
                  <a:alpha val="0"/>
                </a:schemeClr>
              </a:gs>
              <a:gs pos="47000">
                <a:schemeClr val="tx2">
                  <a:alpha val="71851"/>
                </a:schemeClr>
              </a:gs>
              <a:gs pos="100000">
                <a:schemeClr val="accent1"/>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a:p>
        </p:txBody>
      </p:sp>
      <p:grpSp>
        <p:nvGrpSpPr>
          <p:cNvPr id="153" name="Grid" hidden="1">
            <a:extLst>
              <a:ext uri="{FF2B5EF4-FFF2-40B4-BE49-F238E27FC236}">
                <a16:creationId xmlns:a16="http://schemas.microsoft.com/office/drawing/2014/main" id="{C6A52DBC-519C-3ADA-9D82-1082AB5B91A2}"/>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154" name="Group 153">
              <a:extLst>
                <a:ext uri="{FF2B5EF4-FFF2-40B4-BE49-F238E27FC236}">
                  <a16:creationId xmlns:a16="http://schemas.microsoft.com/office/drawing/2014/main" id="{AFBD22C8-03AF-DD25-C690-A74E47AB7879}"/>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172" name="Rectangle 171">
                <a:extLst>
                  <a:ext uri="{FF2B5EF4-FFF2-40B4-BE49-F238E27FC236}">
                    <a16:creationId xmlns:a16="http://schemas.microsoft.com/office/drawing/2014/main" id="{A2699FD4-D634-86A8-9A7B-1CDC79D984C9}"/>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3" name="Rectangle 172">
                <a:extLst>
                  <a:ext uri="{FF2B5EF4-FFF2-40B4-BE49-F238E27FC236}">
                    <a16:creationId xmlns:a16="http://schemas.microsoft.com/office/drawing/2014/main" id="{BE9DF61F-53E8-BD7C-ABA4-553784806615}"/>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4" name="Rectangle 173">
                <a:extLst>
                  <a:ext uri="{FF2B5EF4-FFF2-40B4-BE49-F238E27FC236}">
                    <a16:creationId xmlns:a16="http://schemas.microsoft.com/office/drawing/2014/main" id="{C685D3C4-F06B-1628-9E17-020765C145A4}"/>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5" name="Rectangle 174">
                <a:extLst>
                  <a:ext uri="{FF2B5EF4-FFF2-40B4-BE49-F238E27FC236}">
                    <a16:creationId xmlns:a16="http://schemas.microsoft.com/office/drawing/2014/main" id="{5F11558D-FF2B-318F-F620-3D68726ACE56}"/>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6" name="Rectangle 175">
                <a:extLst>
                  <a:ext uri="{FF2B5EF4-FFF2-40B4-BE49-F238E27FC236}">
                    <a16:creationId xmlns:a16="http://schemas.microsoft.com/office/drawing/2014/main" id="{32804E67-FBAF-660A-8F3A-EAD82BE1633D}"/>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7" name="Rectangle 176">
                <a:extLst>
                  <a:ext uri="{FF2B5EF4-FFF2-40B4-BE49-F238E27FC236}">
                    <a16:creationId xmlns:a16="http://schemas.microsoft.com/office/drawing/2014/main" id="{3EB7E391-4BAB-BB8E-8D0E-3E41672AA2DB}"/>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8" name="Rectangle 177">
                <a:extLst>
                  <a:ext uri="{FF2B5EF4-FFF2-40B4-BE49-F238E27FC236}">
                    <a16:creationId xmlns:a16="http://schemas.microsoft.com/office/drawing/2014/main" id="{B09C6616-8E1B-61E7-18B3-4D68E88F7486}"/>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9" name="Rectangle 178">
                <a:extLst>
                  <a:ext uri="{FF2B5EF4-FFF2-40B4-BE49-F238E27FC236}">
                    <a16:creationId xmlns:a16="http://schemas.microsoft.com/office/drawing/2014/main" id="{00923132-D32D-2CD5-5569-ED2386DABF31}"/>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0" name="Rectangle 179">
                <a:extLst>
                  <a:ext uri="{FF2B5EF4-FFF2-40B4-BE49-F238E27FC236}">
                    <a16:creationId xmlns:a16="http://schemas.microsoft.com/office/drawing/2014/main" id="{3ABD776E-8D3A-6E2D-73E9-3C7A0C4703CC}"/>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1" name="Rectangle 180">
                <a:extLst>
                  <a:ext uri="{FF2B5EF4-FFF2-40B4-BE49-F238E27FC236}">
                    <a16:creationId xmlns:a16="http://schemas.microsoft.com/office/drawing/2014/main" id="{255F172A-1E3B-790B-FC58-4B296387779D}"/>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2" name="Rectangle 181">
                <a:extLst>
                  <a:ext uri="{FF2B5EF4-FFF2-40B4-BE49-F238E27FC236}">
                    <a16:creationId xmlns:a16="http://schemas.microsoft.com/office/drawing/2014/main" id="{94238959-4166-C941-06B4-11B8BBBCF634}"/>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3" name="Rectangle 182">
                <a:extLst>
                  <a:ext uri="{FF2B5EF4-FFF2-40B4-BE49-F238E27FC236}">
                    <a16:creationId xmlns:a16="http://schemas.microsoft.com/office/drawing/2014/main" id="{9F0E1A2F-A729-E8B8-437E-CDCBB404C28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4" name="Rectangle 183">
                <a:extLst>
                  <a:ext uri="{FF2B5EF4-FFF2-40B4-BE49-F238E27FC236}">
                    <a16:creationId xmlns:a16="http://schemas.microsoft.com/office/drawing/2014/main" id="{0DBF1A88-9698-319E-25B1-7D9F4335B3D1}"/>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5" name="Rectangle 184">
                <a:extLst>
                  <a:ext uri="{FF2B5EF4-FFF2-40B4-BE49-F238E27FC236}">
                    <a16:creationId xmlns:a16="http://schemas.microsoft.com/office/drawing/2014/main" id="{CEB80AD7-AE29-FA1D-D208-2DCA828FB7F7}"/>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6" name="Rectangle 185">
                <a:extLst>
                  <a:ext uri="{FF2B5EF4-FFF2-40B4-BE49-F238E27FC236}">
                    <a16:creationId xmlns:a16="http://schemas.microsoft.com/office/drawing/2014/main" id="{21466896-8084-A94C-588A-F3773141D614}"/>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7" name="Rectangle 186">
                <a:extLst>
                  <a:ext uri="{FF2B5EF4-FFF2-40B4-BE49-F238E27FC236}">
                    <a16:creationId xmlns:a16="http://schemas.microsoft.com/office/drawing/2014/main" id="{849E7E78-1BC2-B427-3AD7-4865AA2DC046}"/>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8" name="Rectangle 187">
                <a:extLst>
                  <a:ext uri="{FF2B5EF4-FFF2-40B4-BE49-F238E27FC236}">
                    <a16:creationId xmlns:a16="http://schemas.microsoft.com/office/drawing/2014/main" id="{7EFA532B-BFBB-5BE1-6D0D-820D1E216EC3}"/>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9" name="Rectangle 188">
                <a:extLst>
                  <a:ext uri="{FF2B5EF4-FFF2-40B4-BE49-F238E27FC236}">
                    <a16:creationId xmlns:a16="http://schemas.microsoft.com/office/drawing/2014/main" id="{B4F42F64-D28F-C258-7FDE-3719DC8BA7E9}"/>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0" name="Rectangle 189">
                <a:extLst>
                  <a:ext uri="{FF2B5EF4-FFF2-40B4-BE49-F238E27FC236}">
                    <a16:creationId xmlns:a16="http://schemas.microsoft.com/office/drawing/2014/main" id="{3940FFE0-CF56-30E0-74EA-673E06A8995E}"/>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1" name="Rectangle 190">
                <a:extLst>
                  <a:ext uri="{FF2B5EF4-FFF2-40B4-BE49-F238E27FC236}">
                    <a16:creationId xmlns:a16="http://schemas.microsoft.com/office/drawing/2014/main" id="{BD18141F-AF0C-BD45-1104-275EDB24B461}"/>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2" name="Rectangle 191">
                <a:extLst>
                  <a:ext uri="{FF2B5EF4-FFF2-40B4-BE49-F238E27FC236}">
                    <a16:creationId xmlns:a16="http://schemas.microsoft.com/office/drawing/2014/main" id="{677EA08A-2C1B-B28D-F330-7391668D774D}"/>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3" name="Rectangle 192">
                <a:extLst>
                  <a:ext uri="{FF2B5EF4-FFF2-40B4-BE49-F238E27FC236}">
                    <a16:creationId xmlns:a16="http://schemas.microsoft.com/office/drawing/2014/main" id="{C7BEE960-574A-7E93-91DE-D0EDB038BF10}"/>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4" name="Rectangle 193">
                <a:extLst>
                  <a:ext uri="{FF2B5EF4-FFF2-40B4-BE49-F238E27FC236}">
                    <a16:creationId xmlns:a16="http://schemas.microsoft.com/office/drawing/2014/main" id="{C7BBFA29-4603-4ED0-5EB7-063CA56AF528}"/>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5" name="Rectangle 194">
                <a:extLst>
                  <a:ext uri="{FF2B5EF4-FFF2-40B4-BE49-F238E27FC236}">
                    <a16:creationId xmlns:a16="http://schemas.microsoft.com/office/drawing/2014/main" id="{99A86253-E455-89DC-42BE-1906A5E34C98}"/>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6" name="Rectangle 195">
                <a:extLst>
                  <a:ext uri="{FF2B5EF4-FFF2-40B4-BE49-F238E27FC236}">
                    <a16:creationId xmlns:a16="http://schemas.microsoft.com/office/drawing/2014/main" id="{48BF2F71-403F-A44D-B205-1FCDBB5EE120}"/>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7" name="Rectangle 196">
                <a:extLst>
                  <a:ext uri="{FF2B5EF4-FFF2-40B4-BE49-F238E27FC236}">
                    <a16:creationId xmlns:a16="http://schemas.microsoft.com/office/drawing/2014/main" id="{5CA62118-0D5A-EC91-93B7-C9D2B9231ED4}"/>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8" name="Rectangle 197">
                <a:extLst>
                  <a:ext uri="{FF2B5EF4-FFF2-40B4-BE49-F238E27FC236}">
                    <a16:creationId xmlns:a16="http://schemas.microsoft.com/office/drawing/2014/main" id="{1E45A971-4FC0-3BC2-A79F-4891090EBFF2}"/>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9" name="Rectangle 198">
                <a:extLst>
                  <a:ext uri="{FF2B5EF4-FFF2-40B4-BE49-F238E27FC236}">
                    <a16:creationId xmlns:a16="http://schemas.microsoft.com/office/drawing/2014/main" id="{D3A32BFC-4AF9-281B-5DBA-C12E3D786B24}"/>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0" name="Rectangle 199">
                <a:extLst>
                  <a:ext uri="{FF2B5EF4-FFF2-40B4-BE49-F238E27FC236}">
                    <a16:creationId xmlns:a16="http://schemas.microsoft.com/office/drawing/2014/main" id="{5269F332-DB75-31C9-24D7-25E0180C6794}"/>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1" name="Rectangle 200">
                <a:extLst>
                  <a:ext uri="{FF2B5EF4-FFF2-40B4-BE49-F238E27FC236}">
                    <a16:creationId xmlns:a16="http://schemas.microsoft.com/office/drawing/2014/main" id="{E941A006-BC9A-640D-368C-78C96D17742B}"/>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155" name="Group 154">
              <a:extLst>
                <a:ext uri="{FF2B5EF4-FFF2-40B4-BE49-F238E27FC236}">
                  <a16:creationId xmlns:a16="http://schemas.microsoft.com/office/drawing/2014/main" id="{1E67173F-D417-F69B-7618-85E897D8F8E8}"/>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156" name="Rectangle 155">
                <a:extLst>
                  <a:ext uri="{FF2B5EF4-FFF2-40B4-BE49-F238E27FC236}">
                    <a16:creationId xmlns:a16="http://schemas.microsoft.com/office/drawing/2014/main" id="{9D05080B-3AAF-2995-F92A-091E024BC022}"/>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7" name="Rectangle 156">
                <a:extLst>
                  <a:ext uri="{FF2B5EF4-FFF2-40B4-BE49-F238E27FC236}">
                    <a16:creationId xmlns:a16="http://schemas.microsoft.com/office/drawing/2014/main" id="{8F6D798D-BF63-42EF-D522-2BC200C6A94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8" name="Rectangle 157">
                <a:extLst>
                  <a:ext uri="{FF2B5EF4-FFF2-40B4-BE49-F238E27FC236}">
                    <a16:creationId xmlns:a16="http://schemas.microsoft.com/office/drawing/2014/main" id="{1A38EBA8-7BDA-4801-D0D0-A6B57B53F17C}"/>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9" name="Rectangle 158">
                <a:extLst>
                  <a:ext uri="{FF2B5EF4-FFF2-40B4-BE49-F238E27FC236}">
                    <a16:creationId xmlns:a16="http://schemas.microsoft.com/office/drawing/2014/main" id="{C9E3593A-66B9-A589-8770-E8AEAB18875D}"/>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0" name="Rectangle 159">
                <a:extLst>
                  <a:ext uri="{FF2B5EF4-FFF2-40B4-BE49-F238E27FC236}">
                    <a16:creationId xmlns:a16="http://schemas.microsoft.com/office/drawing/2014/main" id="{A15AC0A8-5B7E-0E94-AEBF-A42173AE4D6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1" name="Rectangle 160">
                <a:extLst>
                  <a:ext uri="{FF2B5EF4-FFF2-40B4-BE49-F238E27FC236}">
                    <a16:creationId xmlns:a16="http://schemas.microsoft.com/office/drawing/2014/main" id="{9BE22068-319B-3B1D-3EBD-D990B5D751F7}"/>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2" name="Rectangle 161">
                <a:extLst>
                  <a:ext uri="{FF2B5EF4-FFF2-40B4-BE49-F238E27FC236}">
                    <a16:creationId xmlns:a16="http://schemas.microsoft.com/office/drawing/2014/main" id="{F2A1F325-6F95-59FC-B444-57C388452D0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3" name="Rectangle 162">
                <a:extLst>
                  <a:ext uri="{FF2B5EF4-FFF2-40B4-BE49-F238E27FC236}">
                    <a16:creationId xmlns:a16="http://schemas.microsoft.com/office/drawing/2014/main" id="{1AC8E586-FB79-2EFD-BB09-92131B98005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4" name="Rectangle 163">
                <a:extLst>
                  <a:ext uri="{FF2B5EF4-FFF2-40B4-BE49-F238E27FC236}">
                    <a16:creationId xmlns:a16="http://schemas.microsoft.com/office/drawing/2014/main" id="{12C67EE4-5066-A528-4BC7-F2BBBBA63B4F}"/>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5" name="Rectangle 164">
                <a:extLst>
                  <a:ext uri="{FF2B5EF4-FFF2-40B4-BE49-F238E27FC236}">
                    <a16:creationId xmlns:a16="http://schemas.microsoft.com/office/drawing/2014/main" id="{3A0F86B8-F448-CAD9-8AD4-2863EEB9AC08}"/>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6" name="Rectangle 165">
                <a:extLst>
                  <a:ext uri="{FF2B5EF4-FFF2-40B4-BE49-F238E27FC236}">
                    <a16:creationId xmlns:a16="http://schemas.microsoft.com/office/drawing/2014/main" id="{29FF5A49-C4B1-3292-C2EA-75E1134E7844}"/>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7" name="Rectangle 166">
                <a:extLst>
                  <a:ext uri="{FF2B5EF4-FFF2-40B4-BE49-F238E27FC236}">
                    <a16:creationId xmlns:a16="http://schemas.microsoft.com/office/drawing/2014/main" id="{A260CDAE-975A-8633-2C2F-B1982C35E6E3}"/>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8" name="Rectangle 167">
                <a:extLst>
                  <a:ext uri="{FF2B5EF4-FFF2-40B4-BE49-F238E27FC236}">
                    <a16:creationId xmlns:a16="http://schemas.microsoft.com/office/drawing/2014/main" id="{0EE18EBC-C63E-0C64-0EE5-10F12585F295}"/>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9" name="Rectangle 168">
                <a:extLst>
                  <a:ext uri="{FF2B5EF4-FFF2-40B4-BE49-F238E27FC236}">
                    <a16:creationId xmlns:a16="http://schemas.microsoft.com/office/drawing/2014/main" id="{43053484-9D6E-38DE-A856-5FE8B30FFFDC}"/>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0" name="Rectangle 169">
                <a:extLst>
                  <a:ext uri="{FF2B5EF4-FFF2-40B4-BE49-F238E27FC236}">
                    <a16:creationId xmlns:a16="http://schemas.microsoft.com/office/drawing/2014/main" id="{B496D6F5-55B7-CCE2-A113-790838563C49}"/>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1" name="Rectangle 170">
                <a:extLst>
                  <a:ext uri="{FF2B5EF4-FFF2-40B4-BE49-F238E27FC236}">
                    <a16:creationId xmlns:a16="http://schemas.microsoft.com/office/drawing/2014/main" id="{157C6E7C-D53B-7B6E-BD04-EA4C9A6C0FAA}"/>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16" name="TextBox 15">
            <a:extLst>
              <a:ext uri="{FF2B5EF4-FFF2-40B4-BE49-F238E27FC236}">
                <a16:creationId xmlns:a16="http://schemas.microsoft.com/office/drawing/2014/main" id="{ADE3427D-4E78-4247-61E6-B29EF783FC4E}"/>
              </a:ext>
            </a:extLst>
          </p:cNvPr>
          <p:cNvSpPr txBox="1"/>
          <p:nvPr userDrawn="1"/>
        </p:nvSpPr>
        <p:spPr>
          <a:xfrm>
            <a:off x="26917650" y="13373100"/>
            <a:ext cx="184731" cy="307328"/>
          </a:xfrm>
          <a:prstGeom prst="rect">
            <a:avLst/>
          </a:prstGeom>
          <a:noFill/>
        </p:spPr>
        <p:txBody>
          <a:bodyPr wrap="none" rtlCol="0">
            <a:spAutoFit/>
          </a:bodyPr>
          <a:lstStyle/>
          <a:p>
            <a:endParaRPr lang="en-QA"/>
          </a:p>
        </p:txBody>
      </p:sp>
      <p:pic>
        <p:nvPicPr>
          <p:cNvPr id="9" name="Picture 8">
            <a:extLst>
              <a:ext uri="{FF2B5EF4-FFF2-40B4-BE49-F238E27FC236}">
                <a16:creationId xmlns:a16="http://schemas.microsoft.com/office/drawing/2014/main" id="{544897FB-4FF1-F2E4-4D43-D00A1E10C056}"/>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7927424" y="1388533"/>
            <a:ext cx="4767804" cy="958235"/>
          </a:xfrm>
          <a:prstGeom prst="rect">
            <a:avLst/>
          </a:prstGeom>
        </p:spPr>
      </p:pic>
      <p:sp>
        <p:nvSpPr>
          <p:cNvPr id="14" name="Text Placeholder 22">
            <a:extLst>
              <a:ext uri="{FF2B5EF4-FFF2-40B4-BE49-F238E27FC236}">
                <a16:creationId xmlns:a16="http://schemas.microsoft.com/office/drawing/2014/main" id="{585AC722-DEB9-7EAD-31F5-1A3DFA84451E}"/>
              </a:ext>
            </a:extLst>
          </p:cNvPr>
          <p:cNvSpPr>
            <a:spLocks noGrp="1"/>
          </p:cNvSpPr>
          <p:nvPr>
            <p:ph type="body" sz="quarter" idx="16" hasCustomPrompt="1"/>
          </p:nvPr>
        </p:nvSpPr>
        <p:spPr>
          <a:xfrm>
            <a:off x="9860422" y="8108704"/>
            <a:ext cx="11757809" cy="922018"/>
          </a:xfrm>
          <a:prstGeom prst="rect">
            <a:avLst/>
          </a:prstGeom>
          <a:noFill/>
        </p:spPr>
        <p:txBody>
          <a:bodyPr wrap="square" lIns="0" tIns="0" rIns="72000">
            <a:noAutofit/>
          </a:bodyPr>
          <a:lstStyle>
            <a:lvl1pPr algn="r" rtl="1">
              <a:spcAft>
                <a:spcPts val="0"/>
              </a:spcAft>
              <a:defRPr sz="3600" b="0" i="0">
                <a:solidFill>
                  <a:schemeClr val="bg1"/>
                </a:solidFill>
                <a:latin typeface="Calibri" panose="020F0502020204030204" pitchFamily="34" charset="0"/>
                <a:cs typeface="Calibri" panose="020F0502020204030204" pitchFamily="34" charset="0"/>
              </a:defRPr>
            </a:lvl1pPr>
          </a:lstStyle>
          <a:p>
            <a:pPr lvl="0"/>
            <a:r>
              <a:rPr lang="ar-QA"/>
              <a:t>عنوان فرعي للغلاف أو التاريخ</a:t>
            </a:r>
          </a:p>
        </p:txBody>
      </p:sp>
      <p:sp>
        <p:nvSpPr>
          <p:cNvPr id="594" name="Title 593">
            <a:extLst>
              <a:ext uri="{FF2B5EF4-FFF2-40B4-BE49-F238E27FC236}">
                <a16:creationId xmlns:a16="http://schemas.microsoft.com/office/drawing/2014/main" id="{CCA88B81-F528-3F24-DB4D-F85CE9EB7B78}"/>
              </a:ext>
            </a:extLst>
          </p:cNvPr>
          <p:cNvSpPr>
            <a:spLocks noGrp="1"/>
          </p:cNvSpPr>
          <p:nvPr>
            <p:ph type="title" hasCustomPrompt="1"/>
          </p:nvPr>
        </p:nvSpPr>
        <p:spPr>
          <a:xfrm>
            <a:off x="9860422" y="3681890"/>
            <a:ext cx="11757809" cy="4120718"/>
          </a:xfrm>
          <a:prstGeom prst="rect">
            <a:avLst/>
          </a:prstGeom>
        </p:spPr>
        <p:txBody>
          <a:bodyPr lIns="0" tIns="0" rIns="0" bIns="0" anchor="b"/>
          <a:lstStyle>
            <a:lvl1pPr algn="r" rtl="1">
              <a:lnSpc>
                <a:spcPct val="100000"/>
              </a:lnSpc>
              <a:defRPr sz="8800" b="1" i="0">
                <a:latin typeface="Calibri" panose="020F0502020204030204" pitchFamily="34" charset="0"/>
                <a:cs typeface="Calibri" panose="020F0502020204030204" pitchFamily="34" charset="0"/>
              </a:defRPr>
            </a:lvl1pPr>
          </a:lstStyle>
          <a:p>
            <a:r>
              <a:rPr lang="ar-QA"/>
              <a:t>قم بتعديل العنوان الرئيسي هنا</a:t>
            </a:r>
            <a:endParaRPr lang="en-QA"/>
          </a:p>
        </p:txBody>
      </p:sp>
      <p:sp>
        <p:nvSpPr>
          <p:cNvPr id="21" name="Rectangle 20">
            <a:extLst>
              <a:ext uri="{FF2B5EF4-FFF2-40B4-BE49-F238E27FC236}">
                <a16:creationId xmlns:a16="http://schemas.microsoft.com/office/drawing/2014/main" id="{022CA18C-5B79-E173-EA39-50768B690516}"/>
              </a:ext>
            </a:extLst>
          </p:cNvPr>
          <p:cNvSpPr/>
          <p:nvPr userDrawn="1"/>
        </p:nvSpPr>
        <p:spPr>
          <a:xfrm rot="3285728">
            <a:off x="20068611" y="8971433"/>
            <a:ext cx="4024971" cy="4024971"/>
          </a:xfrm>
          <a:prstGeom prst="rect">
            <a:avLst/>
          </a:prstGeom>
          <a:gradFill flip="none" rotWithShape="1">
            <a:gsLst>
              <a:gs pos="77000">
                <a:schemeClr val="tx2"/>
              </a:gs>
              <a:gs pos="0">
                <a:schemeClr val="accent1">
                  <a:lumMod val="95000"/>
                  <a:lumOff val="5000"/>
                </a:schemeClr>
              </a:gs>
              <a:gs pos="100000">
                <a:schemeClr val="accent1">
                  <a:lumMod val="60000"/>
                </a:schemeClr>
              </a:gs>
            </a:gsLst>
            <a:path path="circle">
              <a:fillToRect l="50000" t="130000" r="50000" b="-30000"/>
            </a:path>
            <a:tileRect/>
          </a:gradFill>
          <a:ln>
            <a:noFill/>
          </a:ln>
          <a:effectLst>
            <a:outerShdw blurRad="1143000" dist="50800" dir="5400000" algn="ctr" rotWithShape="0">
              <a:srgbClr val="000000">
                <a:alpha val="10000"/>
              </a:srgbClr>
            </a:outerShdw>
            <a:softEdge rad="622648"/>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232DE06-F9C9-0B0D-0C3D-D9E36781AC00}"/>
              </a:ext>
            </a:extLst>
          </p:cNvPr>
          <p:cNvSpPr/>
          <p:nvPr userDrawn="1"/>
        </p:nvSpPr>
        <p:spPr>
          <a:xfrm rot="3285728">
            <a:off x="14880578" y="1590009"/>
            <a:ext cx="1534794" cy="1534794"/>
          </a:xfrm>
          <a:prstGeom prst="rect">
            <a:avLst/>
          </a:prstGeom>
          <a:gradFill flip="none" rotWithShape="1">
            <a:gsLst>
              <a:gs pos="77000">
                <a:schemeClr val="tx2"/>
              </a:gs>
              <a:gs pos="0">
                <a:schemeClr val="accent1">
                  <a:lumMod val="95000"/>
                  <a:lumOff val="5000"/>
                </a:schemeClr>
              </a:gs>
              <a:gs pos="100000">
                <a:schemeClr val="accent1">
                  <a:lumMod val="60000"/>
                </a:schemeClr>
              </a:gs>
            </a:gsLst>
            <a:path path="circle">
              <a:fillToRect l="50000" t="130000" r="50000" b="-30000"/>
            </a:path>
            <a:tileRect/>
          </a:gradFill>
          <a:ln>
            <a:noFill/>
          </a:ln>
          <a:effectLst>
            <a:outerShdw blurRad="1143000" dist="50800" dir="5400000" algn="ctr" rotWithShape="0">
              <a:srgbClr val="000000">
                <a:alpha val="10000"/>
              </a:srgbClr>
            </a:outerShdw>
            <a:softEdge rad="369849"/>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32705325"/>
      </p:ext>
    </p:extLst>
  </p:cSld>
  <p:clrMapOvr>
    <a:masterClrMapping/>
  </p:clrMapOvr>
  <p:transition spd="med"/>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Al Adaam Slide 08">
    <p:spTree>
      <p:nvGrpSpPr>
        <p:cNvPr id="1" name=""/>
        <p:cNvGrpSpPr/>
        <p:nvPr/>
      </p:nvGrpSpPr>
      <p:grpSpPr>
        <a:xfrm>
          <a:off x="0" y="0"/>
          <a:ext cx="0" cy="0"/>
          <a:chOff x="0" y="0"/>
          <a:chExt cx="0" cy="0"/>
        </a:xfrm>
      </p:grpSpPr>
      <p:sp>
        <p:nvSpPr>
          <p:cNvPr id="4" name="BG">
            <a:extLst>
              <a:ext uri="{FF2B5EF4-FFF2-40B4-BE49-F238E27FC236}">
                <a16:creationId xmlns:a16="http://schemas.microsoft.com/office/drawing/2014/main" id="{CF5A0B9F-2ED2-F30A-5066-58555320CA94}"/>
              </a:ext>
            </a:extLst>
          </p:cNvPr>
          <p:cNvSpPr/>
          <p:nvPr userDrawn="1"/>
        </p:nvSpPr>
        <p:spPr>
          <a:xfrm>
            <a:off x="0" y="0"/>
            <a:ext cx="24384000"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a:p>
        </p:txBody>
      </p:sp>
      <p:grpSp>
        <p:nvGrpSpPr>
          <p:cNvPr id="83" name="Grid" hidden="1">
            <a:extLst>
              <a:ext uri="{FF2B5EF4-FFF2-40B4-BE49-F238E27FC236}">
                <a16:creationId xmlns:a16="http://schemas.microsoft.com/office/drawing/2014/main" id="{F29EC338-44FA-8AAC-4226-3BCAC589D27C}"/>
              </a:ext>
            </a:extLst>
          </p:cNvPr>
          <p:cNvGrpSpPr/>
          <p:nvPr userDrawn="1"/>
        </p:nvGrpSpPr>
        <p:grpSpPr>
          <a:xfrm>
            <a:off x="1661878" y="1324484"/>
            <a:ext cx="21060245" cy="11067032"/>
            <a:chOff x="1661878" y="1324484"/>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p:cNvGrpSpPr>
            <p:nvPr userDrawn="1"/>
          </p:nvGrpSpPr>
          <p:grpSpPr>
            <a:xfrm>
              <a:off x="1661880" y="1324484"/>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p:cNvGrpSpPr>
            <p:nvPr userDrawn="1"/>
          </p:nvGrpSpPr>
          <p:grpSpPr>
            <a:xfrm rot="5400000">
              <a:off x="6658485" y="-3672121"/>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4" name="Title 113">
            <a:extLst>
              <a:ext uri="{FF2B5EF4-FFF2-40B4-BE49-F238E27FC236}">
                <a16:creationId xmlns:a16="http://schemas.microsoft.com/office/drawing/2014/main" id="{759EE320-DFE2-7355-ABF1-E9B54F54B03D}"/>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Tree>
    <p:extLst>
      <p:ext uri="{BB962C8B-B14F-4D97-AF65-F5344CB8AC3E}">
        <p14:creationId xmlns:p14="http://schemas.microsoft.com/office/powerpoint/2010/main" val="2238247638"/>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Al Adaam Slide 09">
    <p:spTree>
      <p:nvGrpSpPr>
        <p:cNvPr id="1" name=""/>
        <p:cNvGrpSpPr/>
        <p:nvPr/>
      </p:nvGrpSpPr>
      <p:grpSpPr>
        <a:xfrm>
          <a:off x="0" y="0"/>
          <a:ext cx="0" cy="0"/>
          <a:chOff x="0" y="0"/>
          <a:chExt cx="0" cy="0"/>
        </a:xfrm>
      </p:grpSpPr>
      <p:sp>
        <p:nvSpPr>
          <p:cNvPr id="4" name="BG">
            <a:extLst>
              <a:ext uri="{FF2B5EF4-FFF2-40B4-BE49-F238E27FC236}">
                <a16:creationId xmlns:a16="http://schemas.microsoft.com/office/drawing/2014/main" id="{CF5A0B9F-2ED2-F30A-5066-58555320CA94}"/>
              </a:ext>
            </a:extLst>
          </p:cNvPr>
          <p:cNvSpPr/>
          <p:nvPr userDrawn="1"/>
        </p:nvSpPr>
        <p:spPr>
          <a:xfrm>
            <a:off x="0" y="0"/>
            <a:ext cx="24384000"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83" name="Grid" hidden="1">
            <a:extLst>
              <a:ext uri="{FF2B5EF4-FFF2-40B4-BE49-F238E27FC236}">
                <a16:creationId xmlns:a16="http://schemas.microsoft.com/office/drawing/2014/main" id="{F29EC338-44FA-8AAC-4226-3BCAC589D27C}"/>
              </a:ext>
            </a:extLst>
          </p:cNvPr>
          <p:cNvGrpSpPr>
            <a:grpSpLocks noGrp="1" noUngrp="1" noRot="1" noMove="1" noResize="1"/>
          </p:cNvGrpSpPr>
          <p:nvPr userDrawn="1"/>
        </p:nvGrpSpPr>
        <p:grpSpPr>
          <a:xfrm>
            <a:off x="1661878" y="1324484"/>
            <a:ext cx="21060245" cy="11067032"/>
            <a:chOff x="1661878" y="1324484"/>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4"/>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1"/>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4" name="Title 113">
            <a:extLst>
              <a:ext uri="{FF2B5EF4-FFF2-40B4-BE49-F238E27FC236}">
                <a16:creationId xmlns:a16="http://schemas.microsoft.com/office/drawing/2014/main" id="{759EE320-DFE2-7355-ABF1-E9B54F54B03D}"/>
              </a:ext>
            </a:extLst>
          </p:cNvPr>
          <p:cNvSpPr>
            <a:spLocks noGrp="1"/>
          </p:cNvSpPr>
          <p:nvPr>
            <p:ph type="title"/>
          </p:nvPr>
        </p:nvSpPr>
        <p:spPr>
          <a:xfrm>
            <a:off x="1676400" y="1351667"/>
            <a:ext cx="21045720" cy="1046621"/>
          </a:xfrm>
          <a:prstGeom prst="rect">
            <a:avLst/>
          </a:prstGeom>
        </p:spPr>
        <p:txBody>
          <a:bodyPr/>
          <a:lstStyle>
            <a:lvl1pPr>
              <a:defRPr sz="6000">
                <a:solidFill>
                  <a:schemeClr val="bg1"/>
                </a:solidFill>
                <a:latin typeface="Calibri" panose="020F0502020204030204" pitchFamily="34" charset="0"/>
                <a:cs typeface="Calibri" panose="020F0502020204030204" pitchFamily="34" charset="0"/>
              </a:defRPr>
            </a:lvl1pPr>
          </a:lstStyle>
          <a:p>
            <a:r>
              <a:rPr lang="en-US"/>
              <a:t>Click to edit Master title style</a:t>
            </a:r>
            <a:endParaRPr lang="en-QA"/>
          </a:p>
        </p:txBody>
      </p:sp>
      <p:sp>
        <p:nvSpPr>
          <p:cNvPr id="88" name="Rounded Rectangle 87">
            <a:extLst>
              <a:ext uri="{FF2B5EF4-FFF2-40B4-BE49-F238E27FC236}">
                <a16:creationId xmlns:a16="http://schemas.microsoft.com/office/drawing/2014/main" id="{70603433-E8D1-EBC7-EFC2-E65FE6F7AED2}"/>
              </a:ext>
            </a:extLst>
          </p:cNvPr>
          <p:cNvSpPr/>
          <p:nvPr userDrawn="1"/>
        </p:nvSpPr>
        <p:spPr>
          <a:xfrm rot="16200000">
            <a:off x="6669187" y="-1177045"/>
            <a:ext cx="8538442" cy="18544314"/>
          </a:xfrm>
          <a:prstGeom prst="roundRect">
            <a:avLst>
              <a:gd name="adj" fmla="val 7543"/>
            </a:avLst>
          </a:prstGeom>
          <a:gradFill>
            <a:gsLst>
              <a:gs pos="0">
                <a:schemeClr val="bg1">
                  <a:lumMod val="68646"/>
                  <a:lumOff val="31354"/>
                  <a:alpha val="29770"/>
                </a:schemeClr>
              </a:gs>
              <a:gs pos="100000">
                <a:schemeClr val="bg1">
                  <a:alpha val="5253"/>
                </a:schemeClr>
              </a:gs>
            </a:gsLst>
            <a:lin ang="5400000" scaled="1"/>
          </a:gradFill>
          <a:ln w="15875">
            <a:gradFill flip="none" rotWithShape="1">
              <a:gsLst>
                <a:gs pos="64000">
                  <a:srgbClr val="FFFFFF">
                    <a:alpha val="69922"/>
                  </a:srgbClr>
                </a:gs>
                <a:gs pos="24000">
                  <a:schemeClr val="bg1">
                    <a:alpha val="30000"/>
                  </a:schemeClr>
                </a:gs>
                <a:gs pos="100000">
                  <a:schemeClr val="bg1">
                    <a:alpha val="30000"/>
                  </a:schemeClr>
                </a:gs>
              </a:gsLst>
              <a:path path="rect">
                <a:fillToRect l="100000" b="100000"/>
              </a:path>
              <a:tileRect t="-100000" r="-100000"/>
            </a:gradFill>
          </a:ln>
          <a:effectLst>
            <a:outerShdw blurRad="1020707" dist="50800" algn="ctr" rotWithShape="0">
              <a:prstClr val="black">
                <a:alpha val="10225"/>
              </a:prstClr>
            </a:outerShdw>
          </a:effectLst>
        </p:spPr>
        <p:style>
          <a:lnRef idx="2">
            <a:schemeClr val="accent1">
              <a:shade val="15000"/>
            </a:schemeClr>
          </a:lnRef>
          <a:fillRef idx="1">
            <a:schemeClr val="accent1"/>
          </a:fillRef>
          <a:effectRef idx="0">
            <a:schemeClr val="accent1"/>
          </a:effectRef>
          <a:fontRef idx="minor">
            <a:schemeClr val="lt1"/>
          </a:fontRef>
        </p:style>
        <p:txBody>
          <a:bodyPr lIns="318891" tIns="79723" rIns="79723" bIns="79723" rtlCol="0" anchor="ctr"/>
          <a:lstStyle/>
          <a:p>
            <a:pPr marL="457200" indent="-457200" defTabSz="809976">
              <a:buClr>
                <a:schemeClr val="bg2"/>
              </a:buClr>
              <a:buSzPct val="60000"/>
              <a:buFont typeface="System Font Regular"/>
              <a:buChar char="◆"/>
            </a:pPr>
            <a:endParaRPr lang="en-QA" sz="2800">
              <a:solidFill>
                <a:sysClr val="windowText" lastClr="000000"/>
              </a:solidFill>
              <a:latin typeface="Calibri" panose="020F0502020204030204" pitchFamily="34" charset="0"/>
              <a:cs typeface="Calibri" panose="020F0502020204030204" pitchFamily="34" charset="0"/>
            </a:endParaRPr>
          </a:p>
        </p:txBody>
      </p:sp>
      <p:sp>
        <p:nvSpPr>
          <p:cNvPr id="91" name="Rectangle 90">
            <a:extLst>
              <a:ext uri="{FF2B5EF4-FFF2-40B4-BE49-F238E27FC236}">
                <a16:creationId xmlns:a16="http://schemas.microsoft.com/office/drawing/2014/main" id="{60AB0DE5-EED6-FF9E-908F-AFFFA35099BB}"/>
              </a:ext>
            </a:extLst>
          </p:cNvPr>
          <p:cNvSpPr/>
          <p:nvPr userDrawn="1"/>
        </p:nvSpPr>
        <p:spPr>
          <a:xfrm rot="7546092">
            <a:off x="10422545" y="11569758"/>
            <a:ext cx="1589148" cy="1589148"/>
          </a:xfrm>
          <a:prstGeom prst="rect">
            <a:avLst/>
          </a:prstGeom>
          <a:gradFill flip="none" rotWithShape="1">
            <a:gsLst>
              <a:gs pos="77000">
                <a:schemeClr val="tx2"/>
              </a:gs>
              <a:gs pos="0">
                <a:schemeClr val="accent1">
                  <a:lumMod val="95000"/>
                  <a:lumOff val="5000"/>
                </a:schemeClr>
              </a:gs>
              <a:gs pos="100000">
                <a:schemeClr val="accent1">
                  <a:lumMod val="60000"/>
                </a:schemeClr>
              </a:gs>
            </a:gsLst>
            <a:path path="circle">
              <a:fillToRect l="50000" t="130000" r="50000" b="-30000"/>
            </a:path>
            <a:tileRect/>
          </a:gradFill>
          <a:ln>
            <a:noFill/>
          </a:ln>
          <a:effectLst>
            <a:outerShdw blurRad="1143000" dist="50800" dir="5400000" algn="ctr" rotWithShape="0">
              <a:srgbClr val="000000">
                <a:alpha val="10000"/>
              </a:srgbClr>
            </a:outerShdw>
            <a:softEdge rad="375664"/>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94" name="Picture Placeholder 92">
            <a:extLst>
              <a:ext uri="{FF2B5EF4-FFF2-40B4-BE49-F238E27FC236}">
                <a16:creationId xmlns:a16="http://schemas.microsoft.com/office/drawing/2014/main" id="{0F871B35-CE93-2D27-B3FA-4CD6A14CC595}"/>
              </a:ext>
            </a:extLst>
          </p:cNvPr>
          <p:cNvSpPr>
            <a:spLocks noGrp="1"/>
          </p:cNvSpPr>
          <p:nvPr>
            <p:ph type="pic" sz="quarter" idx="10"/>
          </p:nvPr>
        </p:nvSpPr>
        <p:spPr>
          <a:xfrm>
            <a:off x="14712618" y="2752725"/>
            <a:ext cx="7971274" cy="9611608"/>
          </a:xfrm>
          <a:prstGeom prst="round2SameRect">
            <a:avLst>
              <a:gd name="adj1" fmla="val 4636"/>
              <a:gd name="adj2" fmla="val 0"/>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cxnSp>
        <p:nvCxnSpPr>
          <p:cNvPr id="98" name="Straight Connector 97">
            <a:extLst>
              <a:ext uri="{FF2B5EF4-FFF2-40B4-BE49-F238E27FC236}">
                <a16:creationId xmlns:a16="http://schemas.microsoft.com/office/drawing/2014/main" id="{DACDBF09-490E-5BBF-565F-BD4157BE539B}"/>
              </a:ext>
            </a:extLst>
          </p:cNvPr>
          <p:cNvCxnSpPr>
            <a:cxnSpLocks/>
          </p:cNvCxnSpPr>
          <p:nvPr userDrawn="1"/>
        </p:nvCxnSpPr>
        <p:spPr>
          <a:xfrm>
            <a:off x="13082694" y="10603911"/>
            <a:ext cx="71380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Graphic 17">
            <a:extLst>
              <a:ext uri="{FF2B5EF4-FFF2-40B4-BE49-F238E27FC236}">
                <a16:creationId xmlns:a16="http://schemas.microsoft.com/office/drawing/2014/main" id="{F2F3C1D6-B749-EF59-5D9F-55D4D9C0F29C}"/>
              </a:ext>
            </a:extLst>
          </p:cNvPr>
          <p:cNvSpPr/>
          <p:nvPr userDrawn="1"/>
        </p:nvSpPr>
        <p:spPr>
          <a:xfrm flipH="1">
            <a:off x="2742484" y="3140105"/>
            <a:ext cx="1714071" cy="1408973"/>
          </a:xfrm>
          <a:custGeom>
            <a:avLst/>
            <a:gdLst>
              <a:gd name="connsiteX0" fmla="*/ 1565126 w 2643876"/>
              <a:gd name="connsiteY0" fmla="*/ 291970 h 2173278"/>
              <a:gd name="connsiteX1" fmla="*/ 1897814 w 2643876"/>
              <a:gd name="connsiteY1" fmla="*/ 0 h 2173278"/>
              <a:gd name="connsiteX2" fmla="*/ 2643876 w 2643876"/>
              <a:gd name="connsiteY2" fmla="*/ 1394767 h 2173278"/>
              <a:gd name="connsiteX3" fmla="*/ 2003135 w 2643876"/>
              <a:gd name="connsiteY3" fmla="*/ 2173278 h 2173278"/>
              <a:gd name="connsiteX4" fmla="*/ 1411212 w 2643876"/>
              <a:gd name="connsiteY4" fmla="*/ 1654195 h 2173278"/>
              <a:gd name="connsiteX5" fmla="*/ 1978952 w 2643876"/>
              <a:gd name="connsiteY5" fmla="*/ 859413 h 2173278"/>
              <a:gd name="connsiteX6" fmla="*/ 1565352 w 2643876"/>
              <a:gd name="connsiteY6" fmla="*/ 291744 h 2173278"/>
              <a:gd name="connsiteX7" fmla="*/ 154139 w 2643876"/>
              <a:gd name="connsiteY7" fmla="*/ 291970 h 2173278"/>
              <a:gd name="connsiteX8" fmla="*/ 486602 w 2643876"/>
              <a:gd name="connsiteY8" fmla="*/ 0 h 2173278"/>
              <a:gd name="connsiteX9" fmla="*/ 1232664 w 2643876"/>
              <a:gd name="connsiteY9" fmla="*/ 1394767 h 2173278"/>
              <a:gd name="connsiteX10" fmla="*/ 591923 w 2643876"/>
              <a:gd name="connsiteY10" fmla="*/ 2173278 h 2173278"/>
              <a:gd name="connsiteX11" fmla="*/ 0 w 2643876"/>
              <a:gd name="connsiteY11" fmla="*/ 1654195 h 2173278"/>
              <a:gd name="connsiteX12" fmla="*/ 567740 w 2643876"/>
              <a:gd name="connsiteY12" fmla="*/ 859413 h 2173278"/>
              <a:gd name="connsiteX13" fmla="*/ 154139 w 2643876"/>
              <a:gd name="connsiteY13" fmla="*/ 291744 h 217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3876" h="2173278">
                <a:moveTo>
                  <a:pt x="1565126" y="291970"/>
                </a:moveTo>
                <a:lnTo>
                  <a:pt x="1897814" y="0"/>
                </a:lnTo>
                <a:cubicBezTo>
                  <a:pt x="2384416" y="356827"/>
                  <a:pt x="2643876" y="851504"/>
                  <a:pt x="2643876" y="1394767"/>
                </a:cubicBezTo>
                <a:cubicBezTo>
                  <a:pt x="2643876" y="1856902"/>
                  <a:pt x="2457417" y="2173278"/>
                  <a:pt x="2003135" y="2173278"/>
                </a:cubicBezTo>
                <a:cubicBezTo>
                  <a:pt x="1646264" y="2173278"/>
                  <a:pt x="1411212" y="1970571"/>
                  <a:pt x="1411212" y="1654195"/>
                </a:cubicBezTo>
                <a:cubicBezTo>
                  <a:pt x="1411212" y="1046075"/>
                  <a:pt x="1978952" y="1232511"/>
                  <a:pt x="1978952" y="859413"/>
                </a:cubicBezTo>
                <a:cubicBezTo>
                  <a:pt x="1978952" y="705293"/>
                  <a:pt x="1849222" y="518857"/>
                  <a:pt x="1565352" y="291744"/>
                </a:cubicBezTo>
                <a:close/>
                <a:moveTo>
                  <a:pt x="154139" y="291970"/>
                </a:moveTo>
                <a:lnTo>
                  <a:pt x="486602" y="0"/>
                </a:lnTo>
                <a:cubicBezTo>
                  <a:pt x="973203" y="356827"/>
                  <a:pt x="1232664" y="851504"/>
                  <a:pt x="1232664" y="1394767"/>
                </a:cubicBezTo>
                <a:cubicBezTo>
                  <a:pt x="1232664" y="1856902"/>
                  <a:pt x="1046205" y="2173278"/>
                  <a:pt x="591923" y="2173278"/>
                </a:cubicBezTo>
                <a:cubicBezTo>
                  <a:pt x="235277" y="2173278"/>
                  <a:pt x="0" y="1970571"/>
                  <a:pt x="0" y="1654195"/>
                </a:cubicBezTo>
                <a:cubicBezTo>
                  <a:pt x="0" y="1046075"/>
                  <a:pt x="567740" y="1232511"/>
                  <a:pt x="567740" y="859413"/>
                </a:cubicBezTo>
                <a:cubicBezTo>
                  <a:pt x="567740" y="705293"/>
                  <a:pt x="438009" y="518857"/>
                  <a:pt x="154139" y="291744"/>
                </a:cubicBezTo>
                <a:close/>
              </a:path>
            </a:pathLst>
          </a:custGeom>
          <a:solidFill>
            <a:schemeClr val="bg1"/>
          </a:solidFill>
          <a:ln w="2255" cap="flat">
            <a:noFill/>
            <a:prstDash val="solid"/>
            <a:miter/>
          </a:ln>
        </p:spPr>
        <p:txBody>
          <a:bodyPr rtlCol="0" anchor="ctr"/>
          <a:lstStyle/>
          <a:p>
            <a:endParaRPr lang="en-QA" sz="1200">
              <a:latin typeface="Calibri" panose="020F0502020204030204" pitchFamily="34" charset="0"/>
              <a:cs typeface="Calibri" panose="020F0502020204030204" pitchFamily="34" charset="0"/>
            </a:endParaRPr>
          </a:p>
        </p:txBody>
      </p:sp>
      <p:sp>
        <p:nvSpPr>
          <p:cNvPr id="57" name="Text Placeholder 58">
            <a:extLst>
              <a:ext uri="{FF2B5EF4-FFF2-40B4-BE49-F238E27FC236}">
                <a16:creationId xmlns:a16="http://schemas.microsoft.com/office/drawing/2014/main" id="{014D9192-75CB-04EF-1B31-0FE5DB51107F}"/>
              </a:ext>
            </a:extLst>
          </p:cNvPr>
          <p:cNvSpPr>
            <a:spLocks noGrp="1"/>
          </p:cNvSpPr>
          <p:nvPr>
            <p:ph type="body" sz="quarter" idx="11" hasCustomPrompt="1"/>
          </p:nvPr>
        </p:nvSpPr>
        <p:spPr>
          <a:xfrm>
            <a:off x="3683758" y="4549078"/>
            <a:ext cx="10160830" cy="5624151"/>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800">
                <a:solidFill>
                  <a:schemeClr val="bg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8">
            <a:extLst>
              <a:ext uri="{FF2B5EF4-FFF2-40B4-BE49-F238E27FC236}">
                <a16:creationId xmlns:a16="http://schemas.microsoft.com/office/drawing/2014/main" id="{D52BC8D2-2786-8F92-A1E9-488AEF7F0AFF}"/>
              </a:ext>
            </a:extLst>
          </p:cNvPr>
          <p:cNvSpPr>
            <a:spLocks noGrp="1"/>
          </p:cNvSpPr>
          <p:nvPr>
            <p:ph type="body" sz="quarter" idx="12" hasCustomPrompt="1"/>
          </p:nvPr>
        </p:nvSpPr>
        <p:spPr>
          <a:xfrm>
            <a:off x="3683758" y="10243910"/>
            <a:ext cx="9027193" cy="1087465"/>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400" b="1">
                <a:solidFill>
                  <a:schemeClr val="bg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a:t>
            </a:r>
            <a:br>
              <a:rPr lang="ar-QA"/>
            </a:br>
            <a:r>
              <a:rPr lang="ar-QA"/>
              <a:t>وهمي في صناعة الطباعة والتنضيد. </a:t>
            </a:r>
          </a:p>
        </p:txBody>
      </p:sp>
    </p:spTree>
    <p:extLst>
      <p:ext uri="{BB962C8B-B14F-4D97-AF65-F5344CB8AC3E}">
        <p14:creationId xmlns:p14="http://schemas.microsoft.com/office/powerpoint/2010/main" val="3343771790"/>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Al Adaam Slide 10">
    <p:spTree>
      <p:nvGrpSpPr>
        <p:cNvPr id="1" name=""/>
        <p:cNvGrpSpPr/>
        <p:nvPr/>
      </p:nvGrpSpPr>
      <p:grpSpPr>
        <a:xfrm>
          <a:off x="0" y="0"/>
          <a:ext cx="0" cy="0"/>
          <a:chOff x="0" y="0"/>
          <a:chExt cx="0" cy="0"/>
        </a:xfrm>
      </p:grpSpPr>
      <p:sp>
        <p:nvSpPr>
          <p:cNvPr id="3" name="BG">
            <a:extLst>
              <a:ext uri="{FF2B5EF4-FFF2-40B4-BE49-F238E27FC236}">
                <a16:creationId xmlns:a16="http://schemas.microsoft.com/office/drawing/2014/main" id="{8FFCF945-0133-20CE-49CA-F011B62FBBC8}"/>
              </a:ext>
            </a:extLst>
          </p:cNvPr>
          <p:cNvSpPr/>
          <p:nvPr userDrawn="1"/>
        </p:nvSpPr>
        <p:spPr>
          <a:xfrm>
            <a:off x="0" y="0"/>
            <a:ext cx="24384000"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11" name="Grid" hidden="1">
            <a:extLst>
              <a:ext uri="{FF2B5EF4-FFF2-40B4-BE49-F238E27FC236}">
                <a16:creationId xmlns:a16="http://schemas.microsoft.com/office/drawing/2014/main" id="{11652F50-E0D2-E3FF-ABF8-8603A4EAA31C}"/>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12" name="Group 11">
              <a:extLst>
                <a:ext uri="{FF2B5EF4-FFF2-40B4-BE49-F238E27FC236}">
                  <a16:creationId xmlns:a16="http://schemas.microsoft.com/office/drawing/2014/main" id="{E78D61D5-D488-C3DA-8A59-F74044BD18C3}"/>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30" name="Rectangle 29">
                <a:extLst>
                  <a:ext uri="{FF2B5EF4-FFF2-40B4-BE49-F238E27FC236}">
                    <a16:creationId xmlns:a16="http://schemas.microsoft.com/office/drawing/2014/main" id="{A31CFFA6-07A2-0F9B-4342-5A897432A4B3}"/>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A926796-05B7-0652-B27A-B9FB7F7316BC}"/>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DBDD97C0-8F39-D62C-3348-C8439BDC56EA}"/>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73B0D0BC-D5C6-0F2D-2B8B-98E765DBD2ED}"/>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D6377CAA-3A48-B06B-60AB-0BB042324798}"/>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A482CDD6-CB86-AF54-E05F-204B20F5B1F9}"/>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6CDBBD93-60D7-5B3D-D503-9F5DD92C58D4}"/>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27914186-9AF0-5EC1-EDF4-183761458A86}"/>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700FBBB0-8A6E-0929-8967-D2D6B4EEF53C}"/>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3B078ABF-5873-E735-F1FF-24C889D74C45}"/>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CF64F5CC-73F7-906C-3C45-187873307C74}"/>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46A9A48F-990E-356D-91B0-28486FB26D7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410A28A2-388A-5A27-B7BD-592D1A3338A4}"/>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2558F30-F358-0B48-09CC-BA25B5F69555}"/>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C2FA19EC-38BE-3EA8-02CD-E3E6A27F65F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CEDBEB57-DF1E-077A-631B-3D10CDF62BAD}"/>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61986391-DC24-626F-A1A1-B2677281D64A}"/>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2DB05003-FAF7-587F-5A59-AAADFBBF3B20}"/>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0519F929-F844-2457-5B4E-57A0CE90693D}"/>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9FC584BF-7EAC-8704-09E2-AE60CBA44183}"/>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DBE014EE-629D-0347-2D7B-52ED8B0315CC}"/>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42AEC9F3-0179-C589-A675-558D9DEC00D7}"/>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5A972E0A-CD71-AF33-D71E-32BAC81B16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534FBA80-9461-9C68-63B5-93BEB7BCEF8E}"/>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4" name="Rectangle 53">
                <a:extLst>
                  <a:ext uri="{FF2B5EF4-FFF2-40B4-BE49-F238E27FC236}">
                    <a16:creationId xmlns:a16="http://schemas.microsoft.com/office/drawing/2014/main" id="{360B9290-58F6-379D-78BA-EE4F868378F3}"/>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5" name="Rectangle 54">
                <a:extLst>
                  <a:ext uri="{FF2B5EF4-FFF2-40B4-BE49-F238E27FC236}">
                    <a16:creationId xmlns:a16="http://schemas.microsoft.com/office/drawing/2014/main" id="{093EADA5-C555-4CD2-0B23-56C2F712CE83}"/>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6" name="Rectangle 55">
                <a:extLst>
                  <a:ext uri="{FF2B5EF4-FFF2-40B4-BE49-F238E27FC236}">
                    <a16:creationId xmlns:a16="http://schemas.microsoft.com/office/drawing/2014/main" id="{9745549B-AF33-4AEB-47CC-69973C1808F6}"/>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7" name="Rectangle 56">
                <a:extLst>
                  <a:ext uri="{FF2B5EF4-FFF2-40B4-BE49-F238E27FC236}">
                    <a16:creationId xmlns:a16="http://schemas.microsoft.com/office/drawing/2014/main" id="{C8BD1BCE-DE14-77E8-0825-5E8B6777C9C0}"/>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8" name="Rectangle 57">
                <a:extLst>
                  <a:ext uri="{FF2B5EF4-FFF2-40B4-BE49-F238E27FC236}">
                    <a16:creationId xmlns:a16="http://schemas.microsoft.com/office/drawing/2014/main" id="{63EBC87D-1C58-A976-8B56-FB3440DD46E8}"/>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9" name="Rectangle 58">
                <a:extLst>
                  <a:ext uri="{FF2B5EF4-FFF2-40B4-BE49-F238E27FC236}">
                    <a16:creationId xmlns:a16="http://schemas.microsoft.com/office/drawing/2014/main" id="{BFD9531A-E60E-F197-AF9E-AF798E90E862}"/>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13" name="Group 12">
              <a:extLst>
                <a:ext uri="{FF2B5EF4-FFF2-40B4-BE49-F238E27FC236}">
                  <a16:creationId xmlns:a16="http://schemas.microsoft.com/office/drawing/2014/main" id="{65BDEACD-4B3A-18C9-E03B-94C13C580398}"/>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14" name="Rectangle 13">
                <a:extLst>
                  <a:ext uri="{FF2B5EF4-FFF2-40B4-BE49-F238E27FC236}">
                    <a16:creationId xmlns:a16="http://schemas.microsoft.com/office/drawing/2014/main" id="{A958B015-7A7A-6A5D-710F-3DD0DCCB7890}"/>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E40862F6-DC30-4658-CBF9-843E9BFB58E2}"/>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98F3B4C8-5325-58E0-C90D-E29C136416B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8E6E3C44-5FF5-8121-5B69-5DA57F6CBDDA}"/>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F4AB4522-F095-E0A8-61D0-4692B5ECB74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32788D64-177D-1363-A1BF-F2DF428373BD}"/>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3A40A059-12FB-2169-ABCB-13D98CBFE366}"/>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B656A067-7C5D-17E3-60CA-35A13284090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A2EE9BE2-4CE4-D6B9-95E6-344C64F404D5}"/>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951E746C-6BFB-0D14-63B4-023C515F6CC5}"/>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 name="Rectangle 23">
                <a:extLst>
                  <a:ext uri="{FF2B5EF4-FFF2-40B4-BE49-F238E27FC236}">
                    <a16:creationId xmlns:a16="http://schemas.microsoft.com/office/drawing/2014/main" id="{8FA00384-9FBB-7BE5-643A-45775C68AED7}"/>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F6871783-6F7D-3D44-6A1D-7EAD6CF1159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8EDD4FA7-59C4-5EE6-87CC-69A4B5FC1F20}"/>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E8010D77-5874-3225-AC9B-43A605B0F105}"/>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7EF479E-3963-B179-FBE6-F4D28811D0D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3F7ECCCA-1A98-8FE7-F72F-46C48A47B2E4}"/>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474" name="Shape 474"/>
          <p:cNvSpPr>
            <a:spLocks noGrp="1"/>
          </p:cNvSpPr>
          <p:nvPr>
            <p:ph type="pic" sz="half" idx="13" hasCustomPrompt="1"/>
          </p:nvPr>
        </p:nvSpPr>
        <p:spPr>
          <a:xfrm>
            <a:off x="13082691" y="2752088"/>
            <a:ext cx="9639429" cy="963942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0" name="Shape 474">
            <a:extLst>
              <a:ext uri="{FF2B5EF4-FFF2-40B4-BE49-F238E27FC236}">
                <a16:creationId xmlns:a16="http://schemas.microsoft.com/office/drawing/2014/main" id="{CCD3318A-EA5F-FD65-8A52-E3A65CA2450C}"/>
              </a:ext>
            </a:extLst>
          </p:cNvPr>
          <p:cNvSpPr>
            <a:spLocks noGrp="1"/>
          </p:cNvSpPr>
          <p:nvPr>
            <p:ph type="pic" sz="half" idx="14" hasCustomPrompt="1"/>
          </p:nvPr>
        </p:nvSpPr>
        <p:spPr>
          <a:xfrm>
            <a:off x="1649700" y="2752088"/>
            <a:ext cx="5372144"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1" name="Shape 474">
            <a:extLst>
              <a:ext uri="{FF2B5EF4-FFF2-40B4-BE49-F238E27FC236}">
                <a16:creationId xmlns:a16="http://schemas.microsoft.com/office/drawing/2014/main" id="{4B1F9870-D3FD-0A01-2D78-C30F2F3BC147}"/>
              </a:ext>
            </a:extLst>
          </p:cNvPr>
          <p:cNvSpPr>
            <a:spLocks noGrp="1"/>
          </p:cNvSpPr>
          <p:nvPr>
            <p:ph type="pic" sz="half" idx="15" hasCustomPrompt="1"/>
          </p:nvPr>
        </p:nvSpPr>
        <p:spPr>
          <a:xfrm>
            <a:off x="7375630" y="2752088"/>
            <a:ext cx="5356611"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2" name="Shape 474">
            <a:extLst>
              <a:ext uri="{FF2B5EF4-FFF2-40B4-BE49-F238E27FC236}">
                <a16:creationId xmlns:a16="http://schemas.microsoft.com/office/drawing/2014/main" id="{53500D23-2EC7-CF17-5DB1-F9953F0A0332}"/>
              </a:ext>
            </a:extLst>
          </p:cNvPr>
          <p:cNvSpPr>
            <a:spLocks noGrp="1"/>
          </p:cNvSpPr>
          <p:nvPr>
            <p:ph type="pic" sz="half" idx="16" hasCustomPrompt="1"/>
          </p:nvPr>
        </p:nvSpPr>
        <p:spPr>
          <a:xfrm>
            <a:off x="1665214" y="7776186"/>
            <a:ext cx="5356629"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3" name="Shape 474">
            <a:extLst>
              <a:ext uri="{FF2B5EF4-FFF2-40B4-BE49-F238E27FC236}">
                <a16:creationId xmlns:a16="http://schemas.microsoft.com/office/drawing/2014/main" id="{048A9979-BBD3-7B2C-D017-E14D6D87D826}"/>
              </a:ext>
            </a:extLst>
          </p:cNvPr>
          <p:cNvSpPr>
            <a:spLocks noGrp="1"/>
          </p:cNvSpPr>
          <p:nvPr>
            <p:ph type="pic" sz="half" idx="17" hasCustomPrompt="1"/>
          </p:nvPr>
        </p:nvSpPr>
        <p:spPr>
          <a:xfrm>
            <a:off x="7391100" y="7776186"/>
            <a:ext cx="5341141"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448" name="Title 113">
            <a:extLst>
              <a:ext uri="{FF2B5EF4-FFF2-40B4-BE49-F238E27FC236}">
                <a16:creationId xmlns:a16="http://schemas.microsoft.com/office/drawing/2014/main" id="{2C093071-6019-42BC-81B6-63719ABCC24B}"/>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Tree>
    <p:extLst>
      <p:ext uri="{BB962C8B-B14F-4D97-AF65-F5344CB8AC3E}">
        <p14:creationId xmlns:p14="http://schemas.microsoft.com/office/powerpoint/2010/main" val="734539433"/>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Al Adaam Slide 1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F5A0B9F-2ED2-F30A-5066-58555320CA94}"/>
              </a:ext>
            </a:extLst>
          </p:cNvPr>
          <p:cNvSpPr/>
          <p:nvPr userDrawn="1"/>
        </p:nvSpPr>
        <p:spPr>
          <a:xfrm>
            <a:off x="1" y="0"/>
            <a:ext cx="24384000"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Title 113">
            <a:extLst>
              <a:ext uri="{FF2B5EF4-FFF2-40B4-BE49-F238E27FC236}">
                <a16:creationId xmlns:a16="http://schemas.microsoft.com/office/drawing/2014/main" id="{204A22C4-E3CF-9695-D094-764B3678315F}"/>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3" name="Text Placeholder 54">
            <a:extLst>
              <a:ext uri="{FF2B5EF4-FFF2-40B4-BE49-F238E27FC236}">
                <a16:creationId xmlns:a16="http://schemas.microsoft.com/office/drawing/2014/main" id="{E08E567D-0E50-55C3-0453-D06AE0A5FEBE}"/>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4">
            <a:extLst>
              <a:ext uri="{FF2B5EF4-FFF2-40B4-BE49-F238E27FC236}">
                <a16:creationId xmlns:a16="http://schemas.microsoft.com/office/drawing/2014/main" id="{43C18998-9354-C5E3-E4F3-5C160EEAC795}"/>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267409125"/>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Al Adaam Slide 1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F5A0B9F-2ED2-F30A-5066-58555320CA94}"/>
              </a:ext>
            </a:extLst>
          </p:cNvPr>
          <p:cNvSpPr/>
          <p:nvPr userDrawn="1"/>
        </p:nvSpPr>
        <p:spPr>
          <a:xfrm>
            <a:off x="1" y="0"/>
            <a:ext cx="24384000"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Freeform: Shape 29">
            <a:extLst>
              <a:ext uri="{FF2B5EF4-FFF2-40B4-BE49-F238E27FC236}">
                <a16:creationId xmlns:a16="http://schemas.microsoft.com/office/drawing/2014/main" id="{B7652298-8A77-512C-3BC5-3CA4FDAD4084}"/>
              </a:ext>
            </a:extLst>
          </p:cNvPr>
          <p:cNvSpPr/>
          <p:nvPr userDrawn="1"/>
        </p:nvSpPr>
        <p:spPr>
          <a:xfrm>
            <a:off x="1661877" y="1324483"/>
            <a:ext cx="11052507" cy="11067031"/>
          </a:xfrm>
          <a:prstGeom prst="roundRect">
            <a:avLst>
              <a:gd name="adj" fmla="val 4382"/>
            </a:avLst>
          </a:prstGeom>
          <a:gradFill>
            <a:gsLst>
              <a:gs pos="0">
                <a:srgbClr val="FFFFFF">
                  <a:alpha val="33000"/>
                </a:srgbClr>
              </a:gs>
              <a:gs pos="61000">
                <a:srgbClr val="FFFFFF">
                  <a:alpha val="10000"/>
                </a:srgbClr>
              </a:gs>
              <a:gs pos="82000">
                <a:srgbClr val="FFFFFF">
                  <a:alpha val="20000"/>
                </a:srgbClr>
              </a:gs>
              <a:gs pos="100000">
                <a:srgbClr val="FFFFFF">
                  <a:alpha val="33575"/>
                </a:srgbClr>
              </a:gs>
            </a:gsLst>
            <a:lin ang="15788057" scaled="1"/>
          </a:gradFill>
          <a:ln w="0" cap="flat">
            <a:gradFill>
              <a:gsLst>
                <a:gs pos="0">
                  <a:schemeClr val="bg1">
                    <a:alpha val="50000"/>
                  </a:schemeClr>
                </a:gs>
                <a:gs pos="57000">
                  <a:srgbClr val="FFFFFF"/>
                </a:gs>
                <a:gs pos="34992">
                  <a:srgbClr val="FFFFFF"/>
                </a:gs>
                <a:gs pos="15000">
                  <a:schemeClr val="bg1">
                    <a:alpha val="51000"/>
                  </a:schemeClr>
                </a:gs>
                <a:gs pos="83000">
                  <a:schemeClr val="bg1"/>
                </a:gs>
                <a:gs pos="100000">
                  <a:schemeClr val="bg1">
                    <a:alpha val="5000"/>
                  </a:schemeClr>
                </a:gs>
              </a:gsLst>
              <a:lin ang="5400000" scaled="1"/>
            </a:gradFill>
            <a:prstDash val="solid"/>
            <a:miter/>
          </a:ln>
        </p:spPr>
        <p:txBody>
          <a:bodyPr rtlCol="0" anchor="ctr"/>
          <a:lstStyle/>
          <a:p>
            <a:endParaRPr lang="en-US" sz="1200">
              <a:latin typeface="Calibri" panose="020F0502020204030204" pitchFamily="34" charset="0"/>
              <a:cs typeface="Calibri" panose="020F0502020204030204" pitchFamily="34" charset="0"/>
            </a:endParaRPr>
          </a:p>
        </p:txBody>
      </p:sp>
      <p:sp>
        <p:nvSpPr>
          <p:cNvPr id="3" name="Title 113">
            <a:extLst>
              <a:ext uri="{FF2B5EF4-FFF2-40B4-BE49-F238E27FC236}">
                <a16:creationId xmlns:a16="http://schemas.microsoft.com/office/drawing/2014/main" id="{018FDE78-49B7-6261-FF22-CA55C2882878}"/>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9F81D9DA-AC94-B550-C737-612CE9FCF145}"/>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AF4E8950-9F88-1BB2-D94C-ADCAC123F47D}"/>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367213503"/>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Al Adaam Slide 13">
    <p:bg>
      <p:bgPr>
        <a:gradFill>
          <a:gsLst>
            <a:gs pos="0">
              <a:schemeClr val="accent1">
                <a:lumMod val="95000"/>
                <a:lumOff val="5000"/>
              </a:schemeClr>
            </a:gs>
            <a:gs pos="76000">
              <a:schemeClr val="tx2"/>
            </a:gs>
          </a:gsLst>
          <a:path path="circle">
            <a:fillToRect l="100000" t="100000"/>
          </a:path>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F5A0B9F-2ED2-F30A-5066-58555320CA94}"/>
              </a:ext>
            </a:extLst>
          </p:cNvPr>
          <p:cNvSpPr/>
          <p:nvPr userDrawn="1"/>
        </p:nvSpPr>
        <p:spPr>
          <a:xfrm>
            <a:off x="1" y="0"/>
            <a:ext cx="24384000"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71" name="Freeform: Shape 29">
            <a:extLst>
              <a:ext uri="{FF2B5EF4-FFF2-40B4-BE49-F238E27FC236}">
                <a16:creationId xmlns:a16="http://schemas.microsoft.com/office/drawing/2014/main" id="{45C703B0-1CB6-B10C-0610-C94756477E75}"/>
              </a:ext>
            </a:extLst>
          </p:cNvPr>
          <p:cNvSpPr/>
          <p:nvPr userDrawn="1"/>
        </p:nvSpPr>
        <p:spPr>
          <a:xfrm>
            <a:off x="1661877" y="1324484"/>
            <a:ext cx="13907700" cy="11067030"/>
          </a:xfrm>
          <a:prstGeom prst="roundRect">
            <a:avLst>
              <a:gd name="adj" fmla="val 4382"/>
            </a:avLst>
          </a:prstGeom>
          <a:gradFill>
            <a:gsLst>
              <a:gs pos="0">
                <a:srgbClr val="FFFFFF">
                  <a:alpha val="33000"/>
                </a:srgbClr>
              </a:gs>
              <a:gs pos="61000">
                <a:srgbClr val="FFFFFF">
                  <a:alpha val="10000"/>
                </a:srgbClr>
              </a:gs>
              <a:gs pos="82000">
                <a:srgbClr val="FFFFFF">
                  <a:alpha val="20000"/>
                </a:srgbClr>
              </a:gs>
              <a:gs pos="100000">
                <a:srgbClr val="FFFFFF">
                  <a:alpha val="33575"/>
                </a:srgbClr>
              </a:gs>
            </a:gsLst>
            <a:lin ang="15788057" scaled="1"/>
          </a:gradFill>
          <a:ln w="0" cap="flat">
            <a:gradFill>
              <a:gsLst>
                <a:gs pos="0">
                  <a:schemeClr val="bg1">
                    <a:alpha val="50000"/>
                  </a:schemeClr>
                </a:gs>
                <a:gs pos="57000">
                  <a:srgbClr val="FFFFFF"/>
                </a:gs>
                <a:gs pos="34992">
                  <a:srgbClr val="FFFFFF"/>
                </a:gs>
                <a:gs pos="15000">
                  <a:schemeClr val="bg1">
                    <a:alpha val="51000"/>
                  </a:schemeClr>
                </a:gs>
                <a:gs pos="83000">
                  <a:schemeClr val="bg1"/>
                </a:gs>
                <a:gs pos="100000">
                  <a:schemeClr val="bg1">
                    <a:alpha val="5000"/>
                  </a:schemeClr>
                </a:gs>
              </a:gsLst>
              <a:lin ang="5400000" scaled="1"/>
            </a:gradFill>
            <a:prstDash val="solid"/>
            <a:miter/>
          </a:ln>
        </p:spPr>
        <p:txBody>
          <a:bodyPr rtlCol="0" anchor="ctr"/>
          <a:lstStyle/>
          <a:p>
            <a:endParaRPr lang="en-US" sz="1200">
              <a:latin typeface="Calibri" panose="020F0502020204030204" pitchFamily="34" charset="0"/>
              <a:cs typeface="Calibri" panose="020F0502020204030204" pitchFamily="34" charset="0"/>
            </a:endParaRPr>
          </a:p>
        </p:txBody>
      </p:sp>
      <p:sp>
        <p:nvSpPr>
          <p:cNvPr id="75" name="Picture Placeholder 73">
            <a:extLst>
              <a:ext uri="{FF2B5EF4-FFF2-40B4-BE49-F238E27FC236}">
                <a16:creationId xmlns:a16="http://schemas.microsoft.com/office/drawing/2014/main" id="{043F1E87-E3BE-82AC-F65C-6819D00DD759}"/>
              </a:ext>
            </a:extLst>
          </p:cNvPr>
          <p:cNvSpPr>
            <a:spLocks noGrp="1"/>
          </p:cNvSpPr>
          <p:nvPr>
            <p:ph type="pic" sz="quarter" idx="12"/>
          </p:nvPr>
        </p:nvSpPr>
        <p:spPr>
          <a:xfrm>
            <a:off x="2375663" y="2038350"/>
            <a:ext cx="12495414" cy="9639300"/>
          </a:xfrm>
          <a:prstGeom prst="roundRect">
            <a:avLst>
              <a:gd name="adj" fmla="val 3686"/>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2" name="Title 113">
            <a:extLst>
              <a:ext uri="{FF2B5EF4-FFF2-40B4-BE49-F238E27FC236}">
                <a16:creationId xmlns:a16="http://schemas.microsoft.com/office/drawing/2014/main" id="{3019EDD6-B4DB-C435-700A-2653B86C7804}"/>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3" name="Text Placeholder 54">
            <a:extLst>
              <a:ext uri="{FF2B5EF4-FFF2-40B4-BE49-F238E27FC236}">
                <a16:creationId xmlns:a16="http://schemas.microsoft.com/office/drawing/2014/main" id="{7DC417E9-76CC-130F-87B4-CF230D6B851C}"/>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4">
            <a:extLst>
              <a:ext uri="{FF2B5EF4-FFF2-40B4-BE49-F238E27FC236}">
                <a16:creationId xmlns:a16="http://schemas.microsoft.com/office/drawing/2014/main" id="{DC1A506C-E494-2DDA-DFB5-377EEE71A5BA}"/>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922381769"/>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l Adaam Slide 14">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F5A0B9F-2ED2-F30A-5066-58555320CA94}"/>
              </a:ext>
            </a:extLst>
          </p:cNvPr>
          <p:cNvSpPr/>
          <p:nvPr userDrawn="1"/>
        </p:nvSpPr>
        <p:spPr>
          <a:xfrm>
            <a:off x="1" y="0"/>
            <a:ext cx="24384000"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sp>
        <p:nvSpPr>
          <p:cNvPr id="65" name="Rounded Rectangle 64">
            <a:extLst>
              <a:ext uri="{FF2B5EF4-FFF2-40B4-BE49-F238E27FC236}">
                <a16:creationId xmlns:a16="http://schemas.microsoft.com/office/drawing/2014/main" id="{6376EE74-1CCA-12A4-2C4E-72624DA6B227}"/>
              </a:ext>
            </a:extLst>
          </p:cNvPr>
          <p:cNvSpPr/>
          <p:nvPr userDrawn="1"/>
        </p:nvSpPr>
        <p:spPr>
          <a:xfrm rot="16200000">
            <a:off x="2191832" y="797439"/>
            <a:ext cx="11067030" cy="12120096"/>
          </a:xfrm>
          <a:prstGeom prst="roundRect">
            <a:avLst>
              <a:gd name="adj" fmla="val 4310"/>
            </a:avLst>
          </a:prstGeom>
          <a:gradFill>
            <a:gsLst>
              <a:gs pos="0">
                <a:schemeClr val="bg1">
                  <a:lumMod val="68646"/>
                  <a:lumOff val="31354"/>
                  <a:alpha val="29770"/>
                </a:schemeClr>
              </a:gs>
              <a:gs pos="100000">
                <a:schemeClr val="bg1">
                  <a:alpha val="5253"/>
                </a:schemeClr>
              </a:gs>
            </a:gsLst>
            <a:lin ang="5400000" scaled="1"/>
          </a:gradFill>
          <a:ln w="15875">
            <a:gradFill flip="none" rotWithShape="1">
              <a:gsLst>
                <a:gs pos="64000">
                  <a:srgbClr val="FFFFFF">
                    <a:alpha val="69922"/>
                  </a:srgbClr>
                </a:gs>
                <a:gs pos="24000">
                  <a:schemeClr val="bg1">
                    <a:alpha val="30000"/>
                  </a:schemeClr>
                </a:gs>
                <a:gs pos="100000">
                  <a:schemeClr val="bg1">
                    <a:alpha val="30000"/>
                  </a:schemeClr>
                </a:gs>
              </a:gsLst>
              <a:path path="rect">
                <a:fillToRect l="100000" b="100000"/>
              </a:path>
              <a:tileRect t="-100000" r="-100000"/>
            </a:gradFill>
          </a:ln>
          <a:effectLst>
            <a:outerShdw blurRad="1020707" dist="50800" algn="ctr" rotWithShape="0">
              <a:prstClr val="black">
                <a:alpha val="10225"/>
              </a:prstClr>
            </a:outerShdw>
          </a:effectLst>
        </p:spPr>
        <p:style>
          <a:lnRef idx="2">
            <a:schemeClr val="accent1">
              <a:shade val="15000"/>
            </a:schemeClr>
          </a:lnRef>
          <a:fillRef idx="1">
            <a:schemeClr val="accent1"/>
          </a:fillRef>
          <a:effectRef idx="0">
            <a:schemeClr val="accent1"/>
          </a:effectRef>
          <a:fontRef idx="minor">
            <a:schemeClr val="lt1"/>
          </a:fontRef>
        </p:style>
        <p:txBody>
          <a:bodyPr lIns="318891" tIns="79723" rIns="79723" bIns="79723" rtlCol="0" anchor="ctr"/>
          <a:lstStyle/>
          <a:p>
            <a:pPr marL="457200" indent="-457200" defTabSz="809976">
              <a:buClr>
                <a:schemeClr val="bg2"/>
              </a:buClr>
              <a:buSzPct val="60000"/>
              <a:buFont typeface="System Font Regular"/>
              <a:buChar char="◆"/>
            </a:pPr>
            <a:endParaRPr lang="en-QA" sz="2800">
              <a:solidFill>
                <a:sysClr val="windowText" lastClr="000000"/>
              </a:solidFill>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60" name="Picture Placeholder 58">
            <a:extLst>
              <a:ext uri="{FF2B5EF4-FFF2-40B4-BE49-F238E27FC236}">
                <a16:creationId xmlns:a16="http://schemas.microsoft.com/office/drawing/2014/main" id="{B3AC45FD-7D31-F04C-63BA-F2F65A02A70C}"/>
              </a:ext>
            </a:extLst>
          </p:cNvPr>
          <p:cNvSpPr>
            <a:spLocks noGrp="1"/>
          </p:cNvSpPr>
          <p:nvPr>
            <p:ph type="pic" sz="quarter" idx="13"/>
          </p:nvPr>
        </p:nvSpPr>
        <p:spPr>
          <a:xfrm>
            <a:off x="2018617" y="1684486"/>
            <a:ext cx="6070900" cy="5350414"/>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62" name="Picture Placeholder 58">
            <a:extLst>
              <a:ext uri="{FF2B5EF4-FFF2-40B4-BE49-F238E27FC236}">
                <a16:creationId xmlns:a16="http://schemas.microsoft.com/office/drawing/2014/main" id="{07CEF074-A29E-E468-3A28-7B7CEC3C2EC6}"/>
              </a:ext>
            </a:extLst>
          </p:cNvPr>
          <p:cNvSpPr>
            <a:spLocks noGrp="1"/>
          </p:cNvSpPr>
          <p:nvPr>
            <p:ph type="pic" sz="quarter" idx="14"/>
          </p:nvPr>
        </p:nvSpPr>
        <p:spPr>
          <a:xfrm>
            <a:off x="8443171" y="1684486"/>
            <a:ext cx="4996748" cy="5350414"/>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63" name="Picture Placeholder 58">
            <a:extLst>
              <a:ext uri="{FF2B5EF4-FFF2-40B4-BE49-F238E27FC236}">
                <a16:creationId xmlns:a16="http://schemas.microsoft.com/office/drawing/2014/main" id="{37C23315-A1AF-26E7-6879-ADF8614BF59F}"/>
              </a:ext>
            </a:extLst>
          </p:cNvPr>
          <p:cNvSpPr>
            <a:spLocks noGrp="1"/>
          </p:cNvSpPr>
          <p:nvPr>
            <p:ph type="pic" sz="quarter" idx="15"/>
          </p:nvPr>
        </p:nvSpPr>
        <p:spPr>
          <a:xfrm>
            <a:off x="2025299" y="7388702"/>
            <a:ext cx="6064218" cy="4642300"/>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64" name="Picture Placeholder 58">
            <a:extLst>
              <a:ext uri="{FF2B5EF4-FFF2-40B4-BE49-F238E27FC236}">
                <a16:creationId xmlns:a16="http://schemas.microsoft.com/office/drawing/2014/main" id="{90422B99-E80F-4C83-83C3-E1656E1D6441}"/>
              </a:ext>
            </a:extLst>
          </p:cNvPr>
          <p:cNvSpPr>
            <a:spLocks noGrp="1"/>
          </p:cNvSpPr>
          <p:nvPr>
            <p:ph type="pic" sz="quarter" idx="16"/>
          </p:nvPr>
        </p:nvSpPr>
        <p:spPr>
          <a:xfrm>
            <a:off x="8442834" y="7388702"/>
            <a:ext cx="4997083" cy="4642300"/>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2" name="Title 113">
            <a:extLst>
              <a:ext uri="{FF2B5EF4-FFF2-40B4-BE49-F238E27FC236}">
                <a16:creationId xmlns:a16="http://schemas.microsoft.com/office/drawing/2014/main" id="{A1B0D17A-05A2-A9CE-3006-C8B08E58503B}"/>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3" name="Text Placeholder 54">
            <a:extLst>
              <a:ext uri="{FF2B5EF4-FFF2-40B4-BE49-F238E27FC236}">
                <a16:creationId xmlns:a16="http://schemas.microsoft.com/office/drawing/2014/main" id="{C2A493DF-A195-E1C4-0083-5868827C0B8D}"/>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4">
            <a:extLst>
              <a:ext uri="{FF2B5EF4-FFF2-40B4-BE49-F238E27FC236}">
                <a16:creationId xmlns:a16="http://schemas.microsoft.com/office/drawing/2014/main" id="{72944E10-E1C9-8A1A-98ED-3B6FC664F246}"/>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873849839"/>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Al Adaam Slide 15">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123754-DE03-072E-6089-1179E1C342E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4" name="Rectangle 3">
            <a:extLst>
              <a:ext uri="{FF2B5EF4-FFF2-40B4-BE49-F238E27FC236}">
                <a16:creationId xmlns:a16="http://schemas.microsoft.com/office/drawing/2014/main" id="{CF5A0B9F-2ED2-F30A-5066-58555320CA94}"/>
              </a:ext>
            </a:extLst>
          </p:cNvPr>
          <p:cNvSpPr/>
          <p:nvPr userDrawn="1"/>
        </p:nvSpPr>
        <p:spPr>
          <a:xfrm>
            <a:off x="15224102" y="0"/>
            <a:ext cx="9159882"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itle 113">
            <a:extLst>
              <a:ext uri="{FF2B5EF4-FFF2-40B4-BE49-F238E27FC236}">
                <a16:creationId xmlns:a16="http://schemas.microsoft.com/office/drawing/2014/main" id="{583EA318-537E-0D92-3600-5827D158BAE7}"/>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875A1111-C734-07C3-1075-36CD1951A106}"/>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FADAE1D1-D71A-BC03-18B6-D6AC2444E4FB}"/>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3449000607"/>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Al Adaam Slide 16">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123754-DE03-072E-6089-1179E1C342E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4" name="Rectangle 3">
            <a:extLst>
              <a:ext uri="{FF2B5EF4-FFF2-40B4-BE49-F238E27FC236}">
                <a16:creationId xmlns:a16="http://schemas.microsoft.com/office/drawing/2014/main" id="{CF5A0B9F-2ED2-F30A-5066-58555320CA94}"/>
              </a:ext>
            </a:extLst>
          </p:cNvPr>
          <p:cNvSpPr/>
          <p:nvPr userDrawn="1"/>
        </p:nvSpPr>
        <p:spPr>
          <a:xfrm>
            <a:off x="34" y="0"/>
            <a:ext cx="15584084"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itle 113">
            <a:extLst>
              <a:ext uri="{FF2B5EF4-FFF2-40B4-BE49-F238E27FC236}">
                <a16:creationId xmlns:a16="http://schemas.microsoft.com/office/drawing/2014/main" id="{EB4A38AB-5693-C0F8-54C6-6C9F209AA071}"/>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24C3B900-3F61-7CCF-E5C1-D7A4A9BF2521}"/>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8A7E69CA-ADCC-740D-6B6B-E83447447C04}"/>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03789324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Al Adaam Slide 17">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123754-DE03-072E-6089-1179E1C342E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4" name="Rectangle 3">
            <a:extLst>
              <a:ext uri="{FF2B5EF4-FFF2-40B4-BE49-F238E27FC236}">
                <a16:creationId xmlns:a16="http://schemas.microsoft.com/office/drawing/2014/main" id="{CF5A0B9F-2ED2-F30A-5066-58555320CA94}"/>
              </a:ext>
            </a:extLst>
          </p:cNvPr>
          <p:cNvSpPr/>
          <p:nvPr userDrawn="1"/>
        </p:nvSpPr>
        <p:spPr>
          <a:xfrm>
            <a:off x="34" y="0"/>
            <a:ext cx="15584084"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6" name="Freeform: Shape 29">
            <a:extLst>
              <a:ext uri="{FF2B5EF4-FFF2-40B4-BE49-F238E27FC236}">
                <a16:creationId xmlns:a16="http://schemas.microsoft.com/office/drawing/2014/main" id="{60DF5DA0-2BE9-9846-77D4-F49E4F76EB4B}"/>
              </a:ext>
            </a:extLst>
          </p:cNvPr>
          <p:cNvSpPr/>
          <p:nvPr userDrawn="1"/>
        </p:nvSpPr>
        <p:spPr>
          <a:xfrm>
            <a:off x="1690669" y="1324483"/>
            <a:ext cx="12833916" cy="11067031"/>
          </a:xfrm>
          <a:prstGeom prst="roundRect">
            <a:avLst>
              <a:gd name="adj" fmla="val 4382"/>
            </a:avLst>
          </a:prstGeom>
          <a:gradFill>
            <a:gsLst>
              <a:gs pos="0">
                <a:srgbClr val="FFFFFF">
                  <a:alpha val="33000"/>
                </a:srgbClr>
              </a:gs>
              <a:gs pos="61000">
                <a:srgbClr val="FFFFFF">
                  <a:alpha val="10000"/>
                </a:srgbClr>
              </a:gs>
              <a:gs pos="82000">
                <a:srgbClr val="FFFFFF">
                  <a:alpha val="20000"/>
                </a:srgbClr>
              </a:gs>
              <a:gs pos="100000">
                <a:srgbClr val="FFFFFF">
                  <a:alpha val="33575"/>
                </a:srgbClr>
              </a:gs>
            </a:gsLst>
            <a:lin ang="15788057" scaled="1"/>
          </a:gradFill>
          <a:ln w="0" cap="flat">
            <a:gradFill>
              <a:gsLst>
                <a:gs pos="0">
                  <a:schemeClr val="bg1">
                    <a:alpha val="50000"/>
                  </a:schemeClr>
                </a:gs>
                <a:gs pos="57000">
                  <a:srgbClr val="FFFFFF"/>
                </a:gs>
                <a:gs pos="34992">
                  <a:srgbClr val="FFFFFF"/>
                </a:gs>
                <a:gs pos="15000">
                  <a:schemeClr val="bg1">
                    <a:alpha val="51000"/>
                  </a:schemeClr>
                </a:gs>
                <a:gs pos="83000">
                  <a:schemeClr val="bg1"/>
                </a:gs>
                <a:gs pos="100000">
                  <a:schemeClr val="bg1">
                    <a:alpha val="5000"/>
                  </a:schemeClr>
                </a:gs>
              </a:gsLst>
              <a:lin ang="5400000" scaled="1"/>
            </a:gradFill>
            <a:prstDash val="solid"/>
            <a:miter/>
          </a:ln>
        </p:spPr>
        <p:txBody>
          <a:bodyPr rtlCol="0" anchor="ctr"/>
          <a:lstStyle/>
          <a:p>
            <a:endParaRPr lang="en-US" sz="1400">
              <a:latin typeface="Calibri" panose="020F0502020204030204" pitchFamily="34" charset="0"/>
              <a:cs typeface="Calibri" panose="020F0502020204030204" pitchFamily="34" charset="0"/>
            </a:endParaRPr>
          </a:p>
        </p:txBody>
      </p:sp>
      <p:sp>
        <p:nvSpPr>
          <p:cNvPr id="58" name="Picture Placeholder 73">
            <a:extLst>
              <a:ext uri="{FF2B5EF4-FFF2-40B4-BE49-F238E27FC236}">
                <a16:creationId xmlns:a16="http://schemas.microsoft.com/office/drawing/2014/main" id="{E52B7073-8B01-9820-9750-29E2858BFAB0}"/>
              </a:ext>
            </a:extLst>
          </p:cNvPr>
          <p:cNvSpPr>
            <a:spLocks noGrp="1"/>
          </p:cNvSpPr>
          <p:nvPr>
            <p:ph type="pic" sz="quarter" idx="12"/>
          </p:nvPr>
        </p:nvSpPr>
        <p:spPr>
          <a:xfrm>
            <a:off x="2404470" y="2038350"/>
            <a:ext cx="11420831" cy="9639300"/>
          </a:xfrm>
          <a:prstGeom prst="roundRect">
            <a:avLst>
              <a:gd name="adj" fmla="val 2820"/>
            </a:avLst>
          </a:prstGeom>
          <a:solidFill>
            <a:schemeClr val="bg1">
              <a:lumMod val="85000"/>
            </a:schemeClr>
          </a:solidFill>
        </p:spPr>
        <p:txBody>
          <a:bodyPr/>
          <a:lstStyle>
            <a:lvl1pPr>
              <a:defRPr>
                <a:latin typeface="Calibri" panose="020F0502020204030204" pitchFamily="34" charset="0"/>
                <a:cs typeface="Calibri" panose="020F0502020204030204" pitchFamily="34" charset="0"/>
              </a:defRPr>
            </a:lvl1pPr>
          </a:lstStyle>
          <a:p>
            <a:endParaRPr lang="en-QA"/>
          </a:p>
        </p:txBody>
      </p:sp>
      <p:sp>
        <p:nvSpPr>
          <p:cNvPr id="3" name="Title 113">
            <a:extLst>
              <a:ext uri="{FF2B5EF4-FFF2-40B4-BE49-F238E27FC236}">
                <a16:creationId xmlns:a16="http://schemas.microsoft.com/office/drawing/2014/main" id="{B343ECEB-1DB3-E00A-392C-7B7FC7BCBC8F}"/>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600">
                <a:solidFill>
                  <a:schemeClr val="accent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9" name="Text Placeholder 54">
            <a:extLst>
              <a:ext uri="{FF2B5EF4-FFF2-40B4-BE49-F238E27FC236}">
                <a16:creationId xmlns:a16="http://schemas.microsoft.com/office/drawing/2014/main" id="{925C2839-54CC-C60E-CE40-C88944FCE145}"/>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60" name="Text Placeholder 54">
            <a:extLst>
              <a:ext uri="{FF2B5EF4-FFF2-40B4-BE49-F238E27FC236}">
                <a16:creationId xmlns:a16="http://schemas.microsoft.com/office/drawing/2014/main" id="{96037A4E-6859-BCD2-8E1F-BD696AF83059}"/>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32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798962963"/>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Page 03">
    <p:bg>
      <p:bgPr>
        <a:solidFill>
          <a:schemeClr val="bg1"/>
        </a:solidFill>
        <a:effectLst/>
      </p:bgPr>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73146426-48F5-5739-2663-1FCA65094462}"/>
              </a:ext>
            </a:extLst>
          </p:cNvPr>
          <p:cNvPicPr>
            <a:picLocks noChangeAspect="1"/>
          </p:cNvPicPr>
          <p:nvPr userDrawn="1"/>
        </p:nvPicPr>
        <p:blipFill>
          <a:blip r:embed="rId2">
            <a:extLst>
              <a:ext uri="{28A0092B-C50C-407E-A947-70E740481C1C}">
                <a14:useLocalDpi xmlns:a14="http://schemas.microsoft.com/office/drawing/2010/main" val="0"/>
              </a:ext>
            </a:extLst>
          </a:blip>
          <a:srcRect l="10514" r="16934" b="19741"/>
          <a:stretch/>
        </p:blipFill>
        <p:spPr>
          <a:xfrm>
            <a:off x="-17394" y="0"/>
            <a:ext cx="24401394" cy="13716000"/>
          </a:xfrm>
          <a:prstGeom prst="rect">
            <a:avLst/>
          </a:prstGeom>
        </p:spPr>
      </p:pic>
      <p:sp>
        <p:nvSpPr>
          <p:cNvPr id="4" name="Background">
            <a:extLst>
              <a:ext uri="{FF2B5EF4-FFF2-40B4-BE49-F238E27FC236}">
                <a16:creationId xmlns:a16="http://schemas.microsoft.com/office/drawing/2014/main" id="{4AD0B5FD-DF1E-B8B7-0897-C595564D3049}"/>
              </a:ext>
            </a:extLst>
          </p:cNvPr>
          <p:cNvSpPr/>
          <p:nvPr userDrawn="1"/>
        </p:nvSpPr>
        <p:spPr>
          <a:xfrm flipH="1">
            <a:off x="0" y="0"/>
            <a:ext cx="24401394" cy="13716000"/>
          </a:xfrm>
          <a:prstGeom prst="rect">
            <a:avLst/>
          </a:prstGeom>
          <a:gradFill flip="none" rotWithShape="1">
            <a:gsLst>
              <a:gs pos="0">
                <a:schemeClr val="accent1">
                  <a:lumMod val="95000"/>
                  <a:lumOff val="5000"/>
                  <a:alpha val="0"/>
                </a:schemeClr>
              </a:gs>
              <a:gs pos="49000">
                <a:schemeClr val="tx2">
                  <a:alpha val="71851"/>
                </a:schemeClr>
              </a:gs>
              <a:gs pos="100000">
                <a:schemeClr val="accent1"/>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153" name="Grid" hidden="1">
            <a:extLst>
              <a:ext uri="{FF2B5EF4-FFF2-40B4-BE49-F238E27FC236}">
                <a16:creationId xmlns:a16="http://schemas.microsoft.com/office/drawing/2014/main" id="{C6A52DBC-519C-3ADA-9D82-1082AB5B91A2}"/>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154" name="Group 153">
              <a:extLst>
                <a:ext uri="{FF2B5EF4-FFF2-40B4-BE49-F238E27FC236}">
                  <a16:creationId xmlns:a16="http://schemas.microsoft.com/office/drawing/2014/main" id="{AFBD22C8-03AF-DD25-C690-A74E47AB7879}"/>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172" name="Rectangle 171">
                <a:extLst>
                  <a:ext uri="{FF2B5EF4-FFF2-40B4-BE49-F238E27FC236}">
                    <a16:creationId xmlns:a16="http://schemas.microsoft.com/office/drawing/2014/main" id="{A2699FD4-D634-86A8-9A7B-1CDC79D984C9}"/>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3" name="Rectangle 172">
                <a:extLst>
                  <a:ext uri="{FF2B5EF4-FFF2-40B4-BE49-F238E27FC236}">
                    <a16:creationId xmlns:a16="http://schemas.microsoft.com/office/drawing/2014/main" id="{BE9DF61F-53E8-BD7C-ABA4-553784806615}"/>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4" name="Rectangle 173">
                <a:extLst>
                  <a:ext uri="{FF2B5EF4-FFF2-40B4-BE49-F238E27FC236}">
                    <a16:creationId xmlns:a16="http://schemas.microsoft.com/office/drawing/2014/main" id="{C685D3C4-F06B-1628-9E17-020765C145A4}"/>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5" name="Rectangle 174">
                <a:extLst>
                  <a:ext uri="{FF2B5EF4-FFF2-40B4-BE49-F238E27FC236}">
                    <a16:creationId xmlns:a16="http://schemas.microsoft.com/office/drawing/2014/main" id="{5F11558D-FF2B-318F-F620-3D68726ACE56}"/>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6" name="Rectangle 175">
                <a:extLst>
                  <a:ext uri="{FF2B5EF4-FFF2-40B4-BE49-F238E27FC236}">
                    <a16:creationId xmlns:a16="http://schemas.microsoft.com/office/drawing/2014/main" id="{32804E67-FBAF-660A-8F3A-EAD82BE1633D}"/>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7" name="Rectangle 176">
                <a:extLst>
                  <a:ext uri="{FF2B5EF4-FFF2-40B4-BE49-F238E27FC236}">
                    <a16:creationId xmlns:a16="http://schemas.microsoft.com/office/drawing/2014/main" id="{3EB7E391-4BAB-BB8E-8D0E-3E41672AA2DB}"/>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8" name="Rectangle 177">
                <a:extLst>
                  <a:ext uri="{FF2B5EF4-FFF2-40B4-BE49-F238E27FC236}">
                    <a16:creationId xmlns:a16="http://schemas.microsoft.com/office/drawing/2014/main" id="{B09C6616-8E1B-61E7-18B3-4D68E88F7486}"/>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9" name="Rectangle 178">
                <a:extLst>
                  <a:ext uri="{FF2B5EF4-FFF2-40B4-BE49-F238E27FC236}">
                    <a16:creationId xmlns:a16="http://schemas.microsoft.com/office/drawing/2014/main" id="{00923132-D32D-2CD5-5569-ED2386DABF31}"/>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0" name="Rectangle 179">
                <a:extLst>
                  <a:ext uri="{FF2B5EF4-FFF2-40B4-BE49-F238E27FC236}">
                    <a16:creationId xmlns:a16="http://schemas.microsoft.com/office/drawing/2014/main" id="{3ABD776E-8D3A-6E2D-73E9-3C7A0C4703CC}"/>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1" name="Rectangle 180">
                <a:extLst>
                  <a:ext uri="{FF2B5EF4-FFF2-40B4-BE49-F238E27FC236}">
                    <a16:creationId xmlns:a16="http://schemas.microsoft.com/office/drawing/2014/main" id="{255F172A-1E3B-790B-FC58-4B296387779D}"/>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2" name="Rectangle 181">
                <a:extLst>
                  <a:ext uri="{FF2B5EF4-FFF2-40B4-BE49-F238E27FC236}">
                    <a16:creationId xmlns:a16="http://schemas.microsoft.com/office/drawing/2014/main" id="{94238959-4166-C941-06B4-11B8BBBCF634}"/>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3" name="Rectangle 182">
                <a:extLst>
                  <a:ext uri="{FF2B5EF4-FFF2-40B4-BE49-F238E27FC236}">
                    <a16:creationId xmlns:a16="http://schemas.microsoft.com/office/drawing/2014/main" id="{9F0E1A2F-A729-E8B8-437E-CDCBB404C28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4" name="Rectangle 183">
                <a:extLst>
                  <a:ext uri="{FF2B5EF4-FFF2-40B4-BE49-F238E27FC236}">
                    <a16:creationId xmlns:a16="http://schemas.microsoft.com/office/drawing/2014/main" id="{0DBF1A88-9698-319E-25B1-7D9F4335B3D1}"/>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5" name="Rectangle 184">
                <a:extLst>
                  <a:ext uri="{FF2B5EF4-FFF2-40B4-BE49-F238E27FC236}">
                    <a16:creationId xmlns:a16="http://schemas.microsoft.com/office/drawing/2014/main" id="{CEB80AD7-AE29-FA1D-D208-2DCA828FB7F7}"/>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6" name="Rectangle 185">
                <a:extLst>
                  <a:ext uri="{FF2B5EF4-FFF2-40B4-BE49-F238E27FC236}">
                    <a16:creationId xmlns:a16="http://schemas.microsoft.com/office/drawing/2014/main" id="{21466896-8084-A94C-588A-F3773141D614}"/>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7" name="Rectangle 186">
                <a:extLst>
                  <a:ext uri="{FF2B5EF4-FFF2-40B4-BE49-F238E27FC236}">
                    <a16:creationId xmlns:a16="http://schemas.microsoft.com/office/drawing/2014/main" id="{849E7E78-1BC2-B427-3AD7-4865AA2DC046}"/>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8" name="Rectangle 187">
                <a:extLst>
                  <a:ext uri="{FF2B5EF4-FFF2-40B4-BE49-F238E27FC236}">
                    <a16:creationId xmlns:a16="http://schemas.microsoft.com/office/drawing/2014/main" id="{7EFA532B-BFBB-5BE1-6D0D-820D1E216EC3}"/>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9" name="Rectangle 188">
                <a:extLst>
                  <a:ext uri="{FF2B5EF4-FFF2-40B4-BE49-F238E27FC236}">
                    <a16:creationId xmlns:a16="http://schemas.microsoft.com/office/drawing/2014/main" id="{B4F42F64-D28F-C258-7FDE-3719DC8BA7E9}"/>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0" name="Rectangle 189">
                <a:extLst>
                  <a:ext uri="{FF2B5EF4-FFF2-40B4-BE49-F238E27FC236}">
                    <a16:creationId xmlns:a16="http://schemas.microsoft.com/office/drawing/2014/main" id="{3940FFE0-CF56-30E0-74EA-673E06A8995E}"/>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1" name="Rectangle 190">
                <a:extLst>
                  <a:ext uri="{FF2B5EF4-FFF2-40B4-BE49-F238E27FC236}">
                    <a16:creationId xmlns:a16="http://schemas.microsoft.com/office/drawing/2014/main" id="{BD18141F-AF0C-BD45-1104-275EDB24B461}"/>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2" name="Rectangle 191">
                <a:extLst>
                  <a:ext uri="{FF2B5EF4-FFF2-40B4-BE49-F238E27FC236}">
                    <a16:creationId xmlns:a16="http://schemas.microsoft.com/office/drawing/2014/main" id="{677EA08A-2C1B-B28D-F330-7391668D774D}"/>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3" name="Rectangle 192">
                <a:extLst>
                  <a:ext uri="{FF2B5EF4-FFF2-40B4-BE49-F238E27FC236}">
                    <a16:creationId xmlns:a16="http://schemas.microsoft.com/office/drawing/2014/main" id="{C7BEE960-574A-7E93-91DE-D0EDB038BF10}"/>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4" name="Rectangle 193">
                <a:extLst>
                  <a:ext uri="{FF2B5EF4-FFF2-40B4-BE49-F238E27FC236}">
                    <a16:creationId xmlns:a16="http://schemas.microsoft.com/office/drawing/2014/main" id="{C7BBFA29-4603-4ED0-5EB7-063CA56AF528}"/>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5" name="Rectangle 194">
                <a:extLst>
                  <a:ext uri="{FF2B5EF4-FFF2-40B4-BE49-F238E27FC236}">
                    <a16:creationId xmlns:a16="http://schemas.microsoft.com/office/drawing/2014/main" id="{99A86253-E455-89DC-42BE-1906A5E34C98}"/>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6" name="Rectangle 195">
                <a:extLst>
                  <a:ext uri="{FF2B5EF4-FFF2-40B4-BE49-F238E27FC236}">
                    <a16:creationId xmlns:a16="http://schemas.microsoft.com/office/drawing/2014/main" id="{48BF2F71-403F-A44D-B205-1FCDBB5EE120}"/>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7" name="Rectangle 196">
                <a:extLst>
                  <a:ext uri="{FF2B5EF4-FFF2-40B4-BE49-F238E27FC236}">
                    <a16:creationId xmlns:a16="http://schemas.microsoft.com/office/drawing/2014/main" id="{5CA62118-0D5A-EC91-93B7-C9D2B9231ED4}"/>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8" name="Rectangle 197">
                <a:extLst>
                  <a:ext uri="{FF2B5EF4-FFF2-40B4-BE49-F238E27FC236}">
                    <a16:creationId xmlns:a16="http://schemas.microsoft.com/office/drawing/2014/main" id="{1E45A971-4FC0-3BC2-A79F-4891090EBFF2}"/>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9" name="Rectangle 198">
                <a:extLst>
                  <a:ext uri="{FF2B5EF4-FFF2-40B4-BE49-F238E27FC236}">
                    <a16:creationId xmlns:a16="http://schemas.microsoft.com/office/drawing/2014/main" id="{D3A32BFC-4AF9-281B-5DBA-C12E3D786B24}"/>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0" name="Rectangle 199">
                <a:extLst>
                  <a:ext uri="{FF2B5EF4-FFF2-40B4-BE49-F238E27FC236}">
                    <a16:creationId xmlns:a16="http://schemas.microsoft.com/office/drawing/2014/main" id="{5269F332-DB75-31C9-24D7-25E0180C6794}"/>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1" name="Rectangle 200">
                <a:extLst>
                  <a:ext uri="{FF2B5EF4-FFF2-40B4-BE49-F238E27FC236}">
                    <a16:creationId xmlns:a16="http://schemas.microsoft.com/office/drawing/2014/main" id="{E941A006-BC9A-640D-368C-78C96D17742B}"/>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155" name="Group 154">
              <a:extLst>
                <a:ext uri="{FF2B5EF4-FFF2-40B4-BE49-F238E27FC236}">
                  <a16:creationId xmlns:a16="http://schemas.microsoft.com/office/drawing/2014/main" id="{1E67173F-D417-F69B-7618-85E897D8F8E8}"/>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156" name="Rectangle 155">
                <a:extLst>
                  <a:ext uri="{FF2B5EF4-FFF2-40B4-BE49-F238E27FC236}">
                    <a16:creationId xmlns:a16="http://schemas.microsoft.com/office/drawing/2014/main" id="{9D05080B-3AAF-2995-F92A-091E024BC022}"/>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7" name="Rectangle 156">
                <a:extLst>
                  <a:ext uri="{FF2B5EF4-FFF2-40B4-BE49-F238E27FC236}">
                    <a16:creationId xmlns:a16="http://schemas.microsoft.com/office/drawing/2014/main" id="{8F6D798D-BF63-42EF-D522-2BC200C6A94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8" name="Rectangle 157">
                <a:extLst>
                  <a:ext uri="{FF2B5EF4-FFF2-40B4-BE49-F238E27FC236}">
                    <a16:creationId xmlns:a16="http://schemas.microsoft.com/office/drawing/2014/main" id="{1A38EBA8-7BDA-4801-D0D0-A6B57B53F17C}"/>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9" name="Rectangle 158">
                <a:extLst>
                  <a:ext uri="{FF2B5EF4-FFF2-40B4-BE49-F238E27FC236}">
                    <a16:creationId xmlns:a16="http://schemas.microsoft.com/office/drawing/2014/main" id="{C9E3593A-66B9-A589-8770-E8AEAB18875D}"/>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0" name="Rectangle 159">
                <a:extLst>
                  <a:ext uri="{FF2B5EF4-FFF2-40B4-BE49-F238E27FC236}">
                    <a16:creationId xmlns:a16="http://schemas.microsoft.com/office/drawing/2014/main" id="{A15AC0A8-5B7E-0E94-AEBF-A42173AE4D6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1" name="Rectangle 160">
                <a:extLst>
                  <a:ext uri="{FF2B5EF4-FFF2-40B4-BE49-F238E27FC236}">
                    <a16:creationId xmlns:a16="http://schemas.microsoft.com/office/drawing/2014/main" id="{9BE22068-319B-3B1D-3EBD-D990B5D751F7}"/>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2" name="Rectangle 161">
                <a:extLst>
                  <a:ext uri="{FF2B5EF4-FFF2-40B4-BE49-F238E27FC236}">
                    <a16:creationId xmlns:a16="http://schemas.microsoft.com/office/drawing/2014/main" id="{F2A1F325-6F95-59FC-B444-57C388452D0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3" name="Rectangle 162">
                <a:extLst>
                  <a:ext uri="{FF2B5EF4-FFF2-40B4-BE49-F238E27FC236}">
                    <a16:creationId xmlns:a16="http://schemas.microsoft.com/office/drawing/2014/main" id="{1AC8E586-FB79-2EFD-BB09-92131B98005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4" name="Rectangle 163">
                <a:extLst>
                  <a:ext uri="{FF2B5EF4-FFF2-40B4-BE49-F238E27FC236}">
                    <a16:creationId xmlns:a16="http://schemas.microsoft.com/office/drawing/2014/main" id="{12C67EE4-5066-A528-4BC7-F2BBBBA63B4F}"/>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5" name="Rectangle 164">
                <a:extLst>
                  <a:ext uri="{FF2B5EF4-FFF2-40B4-BE49-F238E27FC236}">
                    <a16:creationId xmlns:a16="http://schemas.microsoft.com/office/drawing/2014/main" id="{3A0F86B8-F448-CAD9-8AD4-2863EEB9AC08}"/>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6" name="Rectangle 165">
                <a:extLst>
                  <a:ext uri="{FF2B5EF4-FFF2-40B4-BE49-F238E27FC236}">
                    <a16:creationId xmlns:a16="http://schemas.microsoft.com/office/drawing/2014/main" id="{29FF5A49-C4B1-3292-C2EA-75E1134E7844}"/>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7" name="Rectangle 166">
                <a:extLst>
                  <a:ext uri="{FF2B5EF4-FFF2-40B4-BE49-F238E27FC236}">
                    <a16:creationId xmlns:a16="http://schemas.microsoft.com/office/drawing/2014/main" id="{A260CDAE-975A-8633-2C2F-B1982C35E6E3}"/>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8" name="Rectangle 167">
                <a:extLst>
                  <a:ext uri="{FF2B5EF4-FFF2-40B4-BE49-F238E27FC236}">
                    <a16:creationId xmlns:a16="http://schemas.microsoft.com/office/drawing/2014/main" id="{0EE18EBC-C63E-0C64-0EE5-10F12585F295}"/>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9" name="Rectangle 168">
                <a:extLst>
                  <a:ext uri="{FF2B5EF4-FFF2-40B4-BE49-F238E27FC236}">
                    <a16:creationId xmlns:a16="http://schemas.microsoft.com/office/drawing/2014/main" id="{43053484-9D6E-38DE-A856-5FE8B30FFFDC}"/>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0" name="Rectangle 169">
                <a:extLst>
                  <a:ext uri="{FF2B5EF4-FFF2-40B4-BE49-F238E27FC236}">
                    <a16:creationId xmlns:a16="http://schemas.microsoft.com/office/drawing/2014/main" id="{B496D6F5-55B7-CCE2-A113-790838563C49}"/>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1" name="Rectangle 170">
                <a:extLst>
                  <a:ext uri="{FF2B5EF4-FFF2-40B4-BE49-F238E27FC236}">
                    <a16:creationId xmlns:a16="http://schemas.microsoft.com/office/drawing/2014/main" id="{157C6E7C-D53B-7B6E-BD04-EA4C9A6C0FAA}"/>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16" name="TextBox 15">
            <a:extLst>
              <a:ext uri="{FF2B5EF4-FFF2-40B4-BE49-F238E27FC236}">
                <a16:creationId xmlns:a16="http://schemas.microsoft.com/office/drawing/2014/main" id="{ADE3427D-4E78-4247-61E6-B29EF783FC4E}"/>
              </a:ext>
            </a:extLst>
          </p:cNvPr>
          <p:cNvSpPr txBox="1"/>
          <p:nvPr userDrawn="1"/>
        </p:nvSpPr>
        <p:spPr>
          <a:xfrm>
            <a:off x="26917650" y="13373100"/>
            <a:ext cx="184731" cy="276999"/>
          </a:xfrm>
          <a:prstGeom prst="rect">
            <a:avLst/>
          </a:prstGeom>
          <a:noFill/>
        </p:spPr>
        <p:txBody>
          <a:bodyPr wrap="none" rtlCol="0">
            <a:spAutoFit/>
          </a:bodyPr>
          <a:lstStyle/>
          <a:p>
            <a:endParaRPr lang="en-QA" sz="1200">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544897FB-4FF1-F2E4-4D43-D00A1E10C056}"/>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7927424" y="1388533"/>
            <a:ext cx="4767804" cy="958235"/>
          </a:xfrm>
          <a:prstGeom prst="rect">
            <a:avLst/>
          </a:prstGeom>
        </p:spPr>
      </p:pic>
      <p:sp>
        <p:nvSpPr>
          <p:cNvPr id="7" name="Rectangle 6">
            <a:extLst>
              <a:ext uri="{FF2B5EF4-FFF2-40B4-BE49-F238E27FC236}">
                <a16:creationId xmlns:a16="http://schemas.microsoft.com/office/drawing/2014/main" id="{2617C141-5FDF-A65F-2784-4BA5F074E6E8}"/>
              </a:ext>
            </a:extLst>
          </p:cNvPr>
          <p:cNvSpPr/>
          <p:nvPr userDrawn="1"/>
        </p:nvSpPr>
        <p:spPr>
          <a:xfrm rot="2700000">
            <a:off x="12731027" y="108393"/>
            <a:ext cx="3372775" cy="3372775"/>
          </a:xfrm>
          <a:prstGeom prst="rect">
            <a:avLst/>
          </a:prstGeom>
          <a:gradFill flip="none" rotWithShape="1">
            <a:gsLst>
              <a:gs pos="0">
                <a:schemeClr val="accent1">
                  <a:lumMod val="40000"/>
                  <a:lumOff val="60000"/>
                </a:schemeClr>
              </a:gs>
              <a:gs pos="44000">
                <a:schemeClr val="accent1">
                  <a:lumMod val="95000"/>
                  <a:lumOff val="5000"/>
                </a:schemeClr>
              </a:gs>
              <a:gs pos="100000">
                <a:schemeClr val="accent1">
                  <a:lumMod val="60000"/>
                </a:schemeClr>
              </a:gs>
            </a:gsLst>
            <a:path path="circle">
              <a:fillToRect r="100000" b="100000"/>
            </a:path>
            <a:tileRect l="-100000" t="-100000"/>
          </a:gradFill>
          <a:ln>
            <a:noFill/>
          </a:ln>
          <a:effectLst>
            <a:outerShdw blurRad="1143000" dist="50800" dir="5400000" algn="ctr" rotWithShape="0">
              <a:srgbClr val="000000">
                <a:alpha val="10000"/>
              </a:srgbClr>
            </a:outerShdw>
            <a:softEdge rad="635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C0E80FD6-E39F-B6A4-01F8-B2D9A862CD22}"/>
              </a:ext>
            </a:extLst>
          </p:cNvPr>
          <p:cNvSpPr/>
          <p:nvPr userDrawn="1"/>
        </p:nvSpPr>
        <p:spPr>
          <a:xfrm rot="3285728">
            <a:off x="21037943" y="9181846"/>
            <a:ext cx="2349087" cy="2349087"/>
          </a:xfrm>
          <a:prstGeom prst="rect">
            <a:avLst/>
          </a:prstGeom>
          <a:gradFill flip="none" rotWithShape="1">
            <a:gsLst>
              <a:gs pos="77000">
                <a:schemeClr val="tx2"/>
              </a:gs>
              <a:gs pos="0">
                <a:schemeClr val="accent1">
                  <a:lumMod val="95000"/>
                  <a:lumOff val="5000"/>
                </a:schemeClr>
              </a:gs>
              <a:gs pos="100000">
                <a:schemeClr val="accent1">
                  <a:lumMod val="60000"/>
                </a:schemeClr>
              </a:gs>
            </a:gsLst>
            <a:path path="circle">
              <a:fillToRect l="50000" t="130000" r="50000" b="-30000"/>
            </a:path>
            <a:tileRect/>
          </a:gradFill>
          <a:ln>
            <a:noFill/>
          </a:ln>
          <a:effectLst>
            <a:outerShdw blurRad="1143000" dist="50800" dir="5400000" algn="ctr" rotWithShape="0">
              <a:srgbClr val="000000">
                <a:alpha val="10000"/>
              </a:srgbClr>
            </a:outerShdw>
            <a:softEdge rad="37372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42802EDF-D7BA-F319-00E8-C13A8744093F}"/>
              </a:ext>
            </a:extLst>
          </p:cNvPr>
          <p:cNvSpPr txBox="1"/>
          <p:nvPr userDrawn="1"/>
        </p:nvSpPr>
        <p:spPr>
          <a:xfrm>
            <a:off x="21724883" y="-1797269"/>
            <a:ext cx="184731" cy="276999"/>
          </a:xfrm>
          <a:prstGeom prst="rect">
            <a:avLst/>
          </a:prstGeom>
          <a:noFill/>
        </p:spPr>
        <p:txBody>
          <a:bodyPr wrap="none" rtlCol="0">
            <a:spAutoFit/>
          </a:bodyPr>
          <a:lstStyle/>
          <a:p>
            <a:endParaRPr lang="en-QA" sz="1200">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435209E2-DCCF-C190-957F-C30E00A19CDA}"/>
              </a:ext>
            </a:extLst>
          </p:cNvPr>
          <p:cNvSpPr/>
          <p:nvPr userDrawn="1"/>
        </p:nvSpPr>
        <p:spPr>
          <a:xfrm rot="3285728">
            <a:off x="21556301" y="2704108"/>
            <a:ext cx="2277852" cy="2277852"/>
          </a:xfrm>
          <a:prstGeom prst="rect">
            <a:avLst/>
          </a:prstGeom>
          <a:gradFill flip="none" rotWithShape="1">
            <a:gsLst>
              <a:gs pos="77000">
                <a:schemeClr val="tx2"/>
              </a:gs>
              <a:gs pos="0">
                <a:schemeClr val="accent1">
                  <a:lumMod val="95000"/>
                  <a:lumOff val="5000"/>
                </a:schemeClr>
              </a:gs>
              <a:gs pos="100000">
                <a:schemeClr val="accent1">
                  <a:lumMod val="60000"/>
                </a:schemeClr>
              </a:gs>
            </a:gsLst>
            <a:path path="circle">
              <a:fillToRect l="50000" t="130000" r="50000" b="-30000"/>
            </a:path>
            <a:tileRect/>
          </a:gradFill>
          <a:ln>
            <a:noFill/>
          </a:ln>
          <a:effectLst>
            <a:outerShdw blurRad="1143000" dist="50800" dir="5400000" algn="ctr" rotWithShape="0">
              <a:srgbClr val="000000">
                <a:alpha val="10000"/>
              </a:srgbClr>
            </a:outerShdw>
            <a:softEdge rad="669449"/>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5" name="Text Placeholder 22">
            <a:extLst>
              <a:ext uri="{FF2B5EF4-FFF2-40B4-BE49-F238E27FC236}">
                <a16:creationId xmlns:a16="http://schemas.microsoft.com/office/drawing/2014/main" id="{07C7606C-7145-E693-2676-E190A254A738}"/>
              </a:ext>
            </a:extLst>
          </p:cNvPr>
          <p:cNvSpPr>
            <a:spLocks noGrp="1"/>
          </p:cNvSpPr>
          <p:nvPr>
            <p:ph type="body" sz="quarter" idx="16" hasCustomPrompt="1"/>
          </p:nvPr>
        </p:nvSpPr>
        <p:spPr>
          <a:xfrm>
            <a:off x="9860422" y="8108704"/>
            <a:ext cx="11757809" cy="922018"/>
          </a:xfrm>
          <a:prstGeom prst="rect">
            <a:avLst/>
          </a:prstGeom>
          <a:noFill/>
        </p:spPr>
        <p:txBody>
          <a:bodyPr wrap="square" lIns="0" tIns="0" rIns="72000">
            <a:noAutofit/>
          </a:bodyPr>
          <a:lstStyle>
            <a:lvl1pPr algn="r" rtl="1">
              <a:spcAft>
                <a:spcPts val="0"/>
              </a:spcAft>
              <a:defRPr sz="3600" b="0" i="0">
                <a:solidFill>
                  <a:schemeClr val="bg1"/>
                </a:solidFill>
                <a:latin typeface="Calibri" panose="020F0502020204030204" pitchFamily="34" charset="0"/>
                <a:cs typeface="Calibri" panose="020F0502020204030204" pitchFamily="34" charset="0"/>
              </a:defRPr>
            </a:lvl1pPr>
          </a:lstStyle>
          <a:p>
            <a:pPr lvl="0"/>
            <a:r>
              <a:rPr lang="ar-QA"/>
              <a:t>عنوان فرعي للغلاف أو التاريخ</a:t>
            </a:r>
          </a:p>
        </p:txBody>
      </p:sp>
      <p:sp>
        <p:nvSpPr>
          <p:cNvPr id="6" name="Title 593">
            <a:extLst>
              <a:ext uri="{FF2B5EF4-FFF2-40B4-BE49-F238E27FC236}">
                <a16:creationId xmlns:a16="http://schemas.microsoft.com/office/drawing/2014/main" id="{D2A79B26-DFA7-DBD9-C38D-58003259777D}"/>
              </a:ext>
            </a:extLst>
          </p:cNvPr>
          <p:cNvSpPr>
            <a:spLocks noGrp="1"/>
          </p:cNvSpPr>
          <p:nvPr>
            <p:ph type="title" hasCustomPrompt="1"/>
          </p:nvPr>
        </p:nvSpPr>
        <p:spPr>
          <a:xfrm>
            <a:off x="9860422" y="3681890"/>
            <a:ext cx="11757809" cy="4120718"/>
          </a:xfrm>
          <a:prstGeom prst="rect">
            <a:avLst/>
          </a:prstGeom>
        </p:spPr>
        <p:txBody>
          <a:bodyPr lIns="0" tIns="0" rIns="0" bIns="0" anchor="b"/>
          <a:lstStyle>
            <a:lvl1pPr algn="r" rtl="1">
              <a:lnSpc>
                <a:spcPct val="100000"/>
              </a:lnSpc>
              <a:defRPr sz="8800" b="1" i="0">
                <a:latin typeface="Calibri" panose="020F0502020204030204" pitchFamily="34" charset="0"/>
                <a:cs typeface="Calibri" panose="020F0502020204030204" pitchFamily="34" charset="0"/>
              </a:defRPr>
            </a:lvl1pPr>
          </a:lstStyle>
          <a:p>
            <a:r>
              <a:rPr lang="ar-QA"/>
              <a:t>قم بتعديل العنوان الرئيسي هنا</a:t>
            </a:r>
            <a:endParaRPr lang="en-QA"/>
          </a:p>
        </p:txBody>
      </p:sp>
    </p:spTree>
    <p:extLst>
      <p:ext uri="{BB962C8B-B14F-4D97-AF65-F5344CB8AC3E}">
        <p14:creationId xmlns:p14="http://schemas.microsoft.com/office/powerpoint/2010/main" val="4272285312"/>
      </p:ext>
    </p:extLst>
  </p:cSld>
  <p:clrMapOvr>
    <a:masterClrMapping/>
  </p:clrMapOvr>
  <p:transition spd="med"/>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Sky Blue 0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B7703F-2D1B-804C-7752-D98BD37D257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63" name="Grid" hidden="1">
            <a:extLst>
              <a:ext uri="{FF2B5EF4-FFF2-40B4-BE49-F238E27FC236}">
                <a16:creationId xmlns:a16="http://schemas.microsoft.com/office/drawing/2014/main" id="{89C5E171-1F86-36CA-43A1-463474759AC7}"/>
              </a:ext>
            </a:extLst>
          </p:cNvPr>
          <p:cNvGrpSpPr>
            <a:grpSpLocks/>
          </p:cNvGrpSpPr>
          <p:nvPr userDrawn="1"/>
        </p:nvGrpSpPr>
        <p:grpSpPr>
          <a:xfrm>
            <a:off x="1661878" y="1324484"/>
            <a:ext cx="21060245" cy="11067032"/>
            <a:chOff x="1661878" y="1324483"/>
            <a:chExt cx="21060245" cy="11067032"/>
          </a:xfrm>
        </p:grpSpPr>
        <p:grpSp>
          <p:nvGrpSpPr>
            <p:cNvPr id="64" name="Group 63">
              <a:extLst>
                <a:ext uri="{FF2B5EF4-FFF2-40B4-BE49-F238E27FC236}">
                  <a16:creationId xmlns:a16="http://schemas.microsoft.com/office/drawing/2014/main" id="{5CC3AE35-01A2-7939-AF4C-9BD96F5D1C0F}"/>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82" name="Rectangle 81">
                <a:extLst>
                  <a:ext uri="{FF2B5EF4-FFF2-40B4-BE49-F238E27FC236}">
                    <a16:creationId xmlns:a16="http://schemas.microsoft.com/office/drawing/2014/main" id="{56A5D992-79FB-0A17-B83C-1C93D3ECDC60}"/>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52B3090E-84F4-F369-F057-80E3E44DCFEE}"/>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BE8DB58F-3B06-19A1-097F-CCD20705344A}"/>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AE40B6CF-A80D-C4F6-4959-6C2EA559ED9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B1907883-6DD8-86CA-6E8D-B38803FC14C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B4BFD35C-5C10-7A96-C6AA-CFDE021AA091}"/>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953D6973-5728-9881-00A7-9356DBE4CD5D}"/>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E0872EE5-EB03-8C92-9D8D-4F965B1007F2}"/>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6277D14D-B60A-6BA3-F28D-8010339BC373}"/>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CCD21340-CD62-4708-7278-31507DB966B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2" name="Rectangle 91">
                <a:extLst>
                  <a:ext uri="{FF2B5EF4-FFF2-40B4-BE49-F238E27FC236}">
                    <a16:creationId xmlns:a16="http://schemas.microsoft.com/office/drawing/2014/main" id="{DFBC635A-3E12-671C-F424-DFD7B1B1369F}"/>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3" name="Rectangle 92">
                <a:extLst>
                  <a:ext uri="{FF2B5EF4-FFF2-40B4-BE49-F238E27FC236}">
                    <a16:creationId xmlns:a16="http://schemas.microsoft.com/office/drawing/2014/main" id="{2DA4A3A0-4CEC-3C14-16BC-9657A7D6B43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4" name="Rectangle 93">
                <a:extLst>
                  <a:ext uri="{FF2B5EF4-FFF2-40B4-BE49-F238E27FC236}">
                    <a16:creationId xmlns:a16="http://schemas.microsoft.com/office/drawing/2014/main" id="{C1B7E138-D05A-98E9-3D76-1962B5A48EE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5" name="Rectangle 94">
                <a:extLst>
                  <a:ext uri="{FF2B5EF4-FFF2-40B4-BE49-F238E27FC236}">
                    <a16:creationId xmlns:a16="http://schemas.microsoft.com/office/drawing/2014/main" id="{59F43CD5-F861-BA48-8080-A885E2A48DB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6" name="Rectangle 95">
                <a:extLst>
                  <a:ext uri="{FF2B5EF4-FFF2-40B4-BE49-F238E27FC236}">
                    <a16:creationId xmlns:a16="http://schemas.microsoft.com/office/drawing/2014/main" id="{0EE60631-711F-5286-B938-F1377C01174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7" name="Rectangle 96">
                <a:extLst>
                  <a:ext uri="{FF2B5EF4-FFF2-40B4-BE49-F238E27FC236}">
                    <a16:creationId xmlns:a16="http://schemas.microsoft.com/office/drawing/2014/main" id="{CE0F0C48-3174-4541-D4D3-919EAEAA191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8" name="Rectangle 97">
                <a:extLst>
                  <a:ext uri="{FF2B5EF4-FFF2-40B4-BE49-F238E27FC236}">
                    <a16:creationId xmlns:a16="http://schemas.microsoft.com/office/drawing/2014/main" id="{79BE953A-1683-FC3B-9AAC-4AF1881130F3}"/>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9" name="Rectangle 98">
                <a:extLst>
                  <a:ext uri="{FF2B5EF4-FFF2-40B4-BE49-F238E27FC236}">
                    <a16:creationId xmlns:a16="http://schemas.microsoft.com/office/drawing/2014/main" id="{869648BB-FF7A-D504-3F43-6C1612EA9C5C}"/>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0" name="Rectangle 99">
                <a:extLst>
                  <a:ext uri="{FF2B5EF4-FFF2-40B4-BE49-F238E27FC236}">
                    <a16:creationId xmlns:a16="http://schemas.microsoft.com/office/drawing/2014/main" id="{167AA9BB-7312-0BBB-8E7E-3198B1784A17}"/>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1" name="Rectangle 100">
                <a:extLst>
                  <a:ext uri="{FF2B5EF4-FFF2-40B4-BE49-F238E27FC236}">
                    <a16:creationId xmlns:a16="http://schemas.microsoft.com/office/drawing/2014/main" id="{1C26B303-F1DE-FA38-226B-7CAD91D47123}"/>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2" name="Rectangle 101">
                <a:extLst>
                  <a:ext uri="{FF2B5EF4-FFF2-40B4-BE49-F238E27FC236}">
                    <a16:creationId xmlns:a16="http://schemas.microsoft.com/office/drawing/2014/main" id="{3B35DEEF-6771-7DA6-1FA8-D2881ABAC82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3" name="Rectangle 102">
                <a:extLst>
                  <a:ext uri="{FF2B5EF4-FFF2-40B4-BE49-F238E27FC236}">
                    <a16:creationId xmlns:a16="http://schemas.microsoft.com/office/drawing/2014/main" id="{C1F06F71-8DDF-B7E1-7F20-BA3446685FEA}"/>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4" name="Rectangle 103">
                <a:extLst>
                  <a:ext uri="{FF2B5EF4-FFF2-40B4-BE49-F238E27FC236}">
                    <a16:creationId xmlns:a16="http://schemas.microsoft.com/office/drawing/2014/main" id="{E4193FAE-F626-9E10-F236-3F59C9BDFC72}"/>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5" name="Rectangle 104">
                <a:extLst>
                  <a:ext uri="{FF2B5EF4-FFF2-40B4-BE49-F238E27FC236}">
                    <a16:creationId xmlns:a16="http://schemas.microsoft.com/office/drawing/2014/main" id="{9E05BD88-B299-9DCA-FE89-7BC0BEED04A4}"/>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6" name="Rectangle 105">
                <a:extLst>
                  <a:ext uri="{FF2B5EF4-FFF2-40B4-BE49-F238E27FC236}">
                    <a16:creationId xmlns:a16="http://schemas.microsoft.com/office/drawing/2014/main" id="{18AA6FD2-F2D6-E52B-1E01-097E51DB6136}"/>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7" name="Rectangle 106">
                <a:extLst>
                  <a:ext uri="{FF2B5EF4-FFF2-40B4-BE49-F238E27FC236}">
                    <a16:creationId xmlns:a16="http://schemas.microsoft.com/office/drawing/2014/main" id="{CFC5AD14-BA8A-487E-90DF-F8A2BF54F9F7}"/>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8" name="Rectangle 107">
                <a:extLst>
                  <a:ext uri="{FF2B5EF4-FFF2-40B4-BE49-F238E27FC236}">
                    <a16:creationId xmlns:a16="http://schemas.microsoft.com/office/drawing/2014/main" id="{5BBC4B59-D525-44DB-04CD-D8C637C279B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9" name="Rectangle 108">
                <a:extLst>
                  <a:ext uri="{FF2B5EF4-FFF2-40B4-BE49-F238E27FC236}">
                    <a16:creationId xmlns:a16="http://schemas.microsoft.com/office/drawing/2014/main" id="{7A3F8B07-1240-63EF-316F-3474A4EE9C8F}"/>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0" name="Rectangle 109">
                <a:extLst>
                  <a:ext uri="{FF2B5EF4-FFF2-40B4-BE49-F238E27FC236}">
                    <a16:creationId xmlns:a16="http://schemas.microsoft.com/office/drawing/2014/main" id="{2B458771-C0EB-B137-2FC2-87A9F9BB91F4}"/>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1" name="Rectangle 110">
                <a:extLst>
                  <a:ext uri="{FF2B5EF4-FFF2-40B4-BE49-F238E27FC236}">
                    <a16:creationId xmlns:a16="http://schemas.microsoft.com/office/drawing/2014/main" id="{03E752A5-34EE-35FB-5DB3-39AE3528EDDA}"/>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65" name="Group 64">
              <a:extLst>
                <a:ext uri="{FF2B5EF4-FFF2-40B4-BE49-F238E27FC236}">
                  <a16:creationId xmlns:a16="http://schemas.microsoft.com/office/drawing/2014/main" id="{ADD4606E-D525-7DBF-F648-EAA9E66BBF51}"/>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66" name="Rectangle 65">
                <a:extLst>
                  <a:ext uri="{FF2B5EF4-FFF2-40B4-BE49-F238E27FC236}">
                    <a16:creationId xmlns:a16="http://schemas.microsoft.com/office/drawing/2014/main" id="{186155C1-D969-CF23-03A2-3713EF024FE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B6DA85E4-4164-DBC1-D1F5-9978EAFCB445}"/>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5E5705D-7A4D-75F6-F098-26209BF23D6D}"/>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7F815515-B920-A981-452E-261A20F3356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5910FDD6-6F54-8D98-D7F9-1A6E6A159214}"/>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C316F2D4-DD06-4A1D-1280-A9A0FAAAD533}"/>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692331E1-6BBC-CB0F-D971-CE49DF3987A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1EED014-3AD8-8457-2EBE-1339108DF6E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5C0F5BEE-D3C7-D565-0384-29B1AC56852F}"/>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D040E7C6-02EA-6165-61BA-B7CCB9A1C2E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EF8D4EE8-1E0D-B976-329F-CACE4FCCE65D}"/>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685AB4FE-39CF-42B3-0069-844272E9B75E}"/>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C0ADF3E-3A2D-657F-7EA5-6CCE1E4E6B62}"/>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69F91096-6070-BE16-8148-A7E08D2AED93}"/>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E3C9D017-C692-706D-9E36-21D324E682A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F4D0B2D4-0F25-B787-8966-0E7BF053674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114" name="Title 113">
            <a:extLst>
              <a:ext uri="{FF2B5EF4-FFF2-40B4-BE49-F238E27FC236}">
                <a16:creationId xmlns:a16="http://schemas.microsoft.com/office/drawing/2014/main" id="{AAB81EEB-8256-7F93-4288-F867AB06607A}"/>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accent4"/>
                </a:solidFill>
                <a:latin typeface="Calibri" panose="020F0502020204030204" pitchFamily="34" charset="0"/>
                <a:cs typeface="Calibri" panose="020F0502020204030204" pitchFamily="34" charset="0"/>
              </a:defRPr>
            </a:lvl1pPr>
          </a:lstStyle>
          <a:p>
            <a:pPr>
              <a:buNone/>
            </a:pPr>
            <a:r>
              <a:rPr lang="ar-QA"/>
              <a:t>انقر لتعديل نمط العنوان الرئيسي</a:t>
            </a:r>
            <a:endParaRPr lang="en-US"/>
          </a:p>
        </p:txBody>
      </p:sp>
    </p:spTree>
    <p:extLst>
      <p:ext uri="{BB962C8B-B14F-4D97-AF65-F5344CB8AC3E}">
        <p14:creationId xmlns:p14="http://schemas.microsoft.com/office/powerpoint/2010/main" val="4221064885"/>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Sky Blue 0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B7703F-2D1B-804C-7752-D98BD37D257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8" name="Picture Placeholder 6">
            <a:extLst>
              <a:ext uri="{FF2B5EF4-FFF2-40B4-BE49-F238E27FC236}">
                <a16:creationId xmlns:a16="http://schemas.microsoft.com/office/drawing/2014/main" id="{2D374453-CBDF-CF27-1BA9-35475C483B20}"/>
              </a:ext>
            </a:extLst>
          </p:cNvPr>
          <p:cNvSpPr>
            <a:spLocks noGrp="1"/>
          </p:cNvSpPr>
          <p:nvPr>
            <p:ph type="pic" sz="quarter" idx="12"/>
          </p:nvPr>
        </p:nvSpPr>
        <p:spPr>
          <a:xfrm>
            <a:off x="0" y="0"/>
            <a:ext cx="14156514" cy="13716000"/>
          </a:xfrm>
          <a:prstGeom prst="rect">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grpSp>
        <p:nvGrpSpPr>
          <p:cNvPr id="63" name="Grid" hidden="1">
            <a:extLst>
              <a:ext uri="{FF2B5EF4-FFF2-40B4-BE49-F238E27FC236}">
                <a16:creationId xmlns:a16="http://schemas.microsoft.com/office/drawing/2014/main" id="{89C5E171-1F86-36CA-43A1-463474759AC7}"/>
              </a:ext>
            </a:extLst>
          </p:cNvPr>
          <p:cNvGrpSpPr>
            <a:grpSpLocks/>
          </p:cNvGrpSpPr>
          <p:nvPr userDrawn="1"/>
        </p:nvGrpSpPr>
        <p:grpSpPr>
          <a:xfrm>
            <a:off x="1661878" y="1324484"/>
            <a:ext cx="21060245" cy="11067032"/>
            <a:chOff x="1661878" y="1324483"/>
            <a:chExt cx="21060245" cy="11067032"/>
          </a:xfrm>
        </p:grpSpPr>
        <p:grpSp>
          <p:nvGrpSpPr>
            <p:cNvPr id="64" name="Group 63">
              <a:extLst>
                <a:ext uri="{FF2B5EF4-FFF2-40B4-BE49-F238E27FC236}">
                  <a16:creationId xmlns:a16="http://schemas.microsoft.com/office/drawing/2014/main" id="{5CC3AE35-01A2-7939-AF4C-9BD96F5D1C0F}"/>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82" name="Rectangle 81">
                <a:extLst>
                  <a:ext uri="{FF2B5EF4-FFF2-40B4-BE49-F238E27FC236}">
                    <a16:creationId xmlns:a16="http://schemas.microsoft.com/office/drawing/2014/main" id="{56A5D992-79FB-0A17-B83C-1C93D3ECDC60}"/>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52B3090E-84F4-F369-F057-80E3E44DCFEE}"/>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BE8DB58F-3B06-19A1-097F-CCD20705344A}"/>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AE40B6CF-A80D-C4F6-4959-6C2EA559ED9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B1907883-6DD8-86CA-6E8D-B38803FC14C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B4BFD35C-5C10-7A96-C6AA-CFDE021AA091}"/>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953D6973-5728-9881-00A7-9356DBE4CD5D}"/>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E0872EE5-EB03-8C92-9D8D-4F965B1007F2}"/>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6277D14D-B60A-6BA3-F28D-8010339BC373}"/>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CCD21340-CD62-4708-7278-31507DB966B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2" name="Rectangle 91">
                <a:extLst>
                  <a:ext uri="{FF2B5EF4-FFF2-40B4-BE49-F238E27FC236}">
                    <a16:creationId xmlns:a16="http://schemas.microsoft.com/office/drawing/2014/main" id="{DFBC635A-3E12-671C-F424-DFD7B1B1369F}"/>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3" name="Rectangle 92">
                <a:extLst>
                  <a:ext uri="{FF2B5EF4-FFF2-40B4-BE49-F238E27FC236}">
                    <a16:creationId xmlns:a16="http://schemas.microsoft.com/office/drawing/2014/main" id="{2DA4A3A0-4CEC-3C14-16BC-9657A7D6B43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4" name="Rectangle 93">
                <a:extLst>
                  <a:ext uri="{FF2B5EF4-FFF2-40B4-BE49-F238E27FC236}">
                    <a16:creationId xmlns:a16="http://schemas.microsoft.com/office/drawing/2014/main" id="{C1B7E138-D05A-98E9-3D76-1962B5A48EE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5" name="Rectangle 94">
                <a:extLst>
                  <a:ext uri="{FF2B5EF4-FFF2-40B4-BE49-F238E27FC236}">
                    <a16:creationId xmlns:a16="http://schemas.microsoft.com/office/drawing/2014/main" id="{59F43CD5-F861-BA48-8080-A885E2A48DB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6" name="Rectangle 95">
                <a:extLst>
                  <a:ext uri="{FF2B5EF4-FFF2-40B4-BE49-F238E27FC236}">
                    <a16:creationId xmlns:a16="http://schemas.microsoft.com/office/drawing/2014/main" id="{0EE60631-711F-5286-B938-F1377C01174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7" name="Rectangle 96">
                <a:extLst>
                  <a:ext uri="{FF2B5EF4-FFF2-40B4-BE49-F238E27FC236}">
                    <a16:creationId xmlns:a16="http://schemas.microsoft.com/office/drawing/2014/main" id="{CE0F0C48-3174-4541-D4D3-919EAEAA191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8" name="Rectangle 97">
                <a:extLst>
                  <a:ext uri="{FF2B5EF4-FFF2-40B4-BE49-F238E27FC236}">
                    <a16:creationId xmlns:a16="http://schemas.microsoft.com/office/drawing/2014/main" id="{79BE953A-1683-FC3B-9AAC-4AF1881130F3}"/>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9" name="Rectangle 98">
                <a:extLst>
                  <a:ext uri="{FF2B5EF4-FFF2-40B4-BE49-F238E27FC236}">
                    <a16:creationId xmlns:a16="http://schemas.microsoft.com/office/drawing/2014/main" id="{869648BB-FF7A-D504-3F43-6C1612EA9C5C}"/>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0" name="Rectangle 99">
                <a:extLst>
                  <a:ext uri="{FF2B5EF4-FFF2-40B4-BE49-F238E27FC236}">
                    <a16:creationId xmlns:a16="http://schemas.microsoft.com/office/drawing/2014/main" id="{167AA9BB-7312-0BBB-8E7E-3198B1784A17}"/>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1" name="Rectangle 100">
                <a:extLst>
                  <a:ext uri="{FF2B5EF4-FFF2-40B4-BE49-F238E27FC236}">
                    <a16:creationId xmlns:a16="http://schemas.microsoft.com/office/drawing/2014/main" id="{1C26B303-F1DE-FA38-226B-7CAD91D47123}"/>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2" name="Rectangle 101">
                <a:extLst>
                  <a:ext uri="{FF2B5EF4-FFF2-40B4-BE49-F238E27FC236}">
                    <a16:creationId xmlns:a16="http://schemas.microsoft.com/office/drawing/2014/main" id="{3B35DEEF-6771-7DA6-1FA8-D2881ABAC82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3" name="Rectangle 102">
                <a:extLst>
                  <a:ext uri="{FF2B5EF4-FFF2-40B4-BE49-F238E27FC236}">
                    <a16:creationId xmlns:a16="http://schemas.microsoft.com/office/drawing/2014/main" id="{C1F06F71-8DDF-B7E1-7F20-BA3446685FEA}"/>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4" name="Rectangle 103">
                <a:extLst>
                  <a:ext uri="{FF2B5EF4-FFF2-40B4-BE49-F238E27FC236}">
                    <a16:creationId xmlns:a16="http://schemas.microsoft.com/office/drawing/2014/main" id="{E4193FAE-F626-9E10-F236-3F59C9BDFC72}"/>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5" name="Rectangle 104">
                <a:extLst>
                  <a:ext uri="{FF2B5EF4-FFF2-40B4-BE49-F238E27FC236}">
                    <a16:creationId xmlns:a16="http://schemas.microsoft.com/office/drawing/2014/main" id="{9E05BD88-B299-9DCA-FE89-7BC0BEED04A4}"/>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6" name="Rectangle 105">
                <a:extLst>
                  <a:ext uri="{FF2B5EF4-FFF2-40B4-BE49-F238E27FC236}">
                    <a16:creationId xmlns:a16="http://schemas.microsoft.com/office/drawing/2014/main" id="{18AA6FD2-F2D6-E52B-1E01-097E51DB6136}"/>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7" name="Rectangle 106">
                <a:extLst>
                  <a:ext uri="{FF2B5EF4-FFF2-40B4-BE49-F238E27FC236}">
                    <a16:creationId xmlns:a16="http://schemas.microsoft.com/office/drawing/2014/main" id="{CFC5AD14-BA8A-487E-90DF-F8A2BF54F9F7}"/>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8" name="Rectangle 107">
                <a:extLst>
                  <a:ext uri="{FF2B5EF4-FFF2-40B4-BE49-F238E27FC236}">
                    <a16:creationId xmlns:a16="http://schemas.microsoft.com/office/drawing/2014/main" id="{5BBC4B59-D525-44DB-04CD-D8C637C279B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9" name="Rectangle 108">
                <a:extLst>
                  <a:ext uri="{FF2B5EF4-FFF2-40B4-BE49-F238E27FC236}">
                    <a16:creationId xmlns:a16="http://schemas.microsoft.com/office/drawing/2014/main" id="{7A3F8B07-1240-63EF-316F-3474A4EE9C8F}"/>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0" name="Rectangle 109">
                <a:extLst>
                  <a:ext uri="{FF2B5EF4-FFF2-40B4-BE49-F238E27FC236}">
                    <a16:creationId xmlns:a16="http://schemas.microsoft.com/office/drawing/2014/main" id="{2B458771-C0EB-B137-2FC2-87A9F9BB91F4}"/>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1" name="Rectangle 110">
                <a:extLst>
                  <a:ext uri="{FF2B5EF4-FFF2-40B4-BE49-F238E27FC236}">
                    <a16:creationId xmlns:a16="http://schemas.microsoft.com/office/drawing/2014/main" id="{03E752A5-34EE-35FB-5DB3-39AE3528EDDA}"/>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65" name="Group 64">
              <a:extLst>
                <a:ext uri="{FF2B5EF4-FFF2-40B4-BE49-F238E27FC236}">
                  <a16:creationId xmlns:a16="http://schemas.microsoft.com/office/drawing/2014/main" id="{ADD4606E-D525-7DBF-F648-EAA9E66BBF51}"/>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66" name="Rectangle 65">
                <a:extLst>
                  <a:ext uri="{FF2B5EF4-FFF2-40B4-BE49-F238E27FC236}">
                    <a16:creationId xmlns:a16="http://schemas.microsoft.com/office/drawing/2014/main" id="{186155C1-D969-CF23-03A2-3713EF024FE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B6DA85E4-4164-DBC1-D1F5-9978EAFCB445}"/>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5E5705D-7A4D-75F6-F098-26209BF23D6D}"/>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7F815515-B920-A981-452E-261A20F3356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5910FDD6-6F54-8D98-D7F9-1A6E6A159214}"/>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C316F2D4-DD06-4A1D-1280-A9A0FAAAD533}"/>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692331E1-6BBC-CB0F-D971-CE49DF3987A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1EED014-3AD8-8457-2EBE-1339108DF6E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5C0F5BEE-D3C7-D565-0384-29B1AC56852F}"/>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D040E7C6-02EA-6165-61BA-B7CCB9A1C2E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EF8D4EE8-1E0D-B976-329F-CACE4FCCE65D}"/>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685AB4FE-39CF-42B3-0069-844272E9B75E}"/>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C0ADF3E-3A2D-657F-7EA5-6CCE1E4E6B62}"/>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69F91096-6070-BE16-8148-A7E08D2AED93}"/>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E3C9D017-C692-706D-9E36-21D324E682A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F4D0B2D4-0F25-B787-8966-0E7BF053674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Title 113">
            <a:extLst>
              <a:ext uri="{FF2B5EF4-FFF2-40B4-BE49-F238E27FC236}">
                <a16:creationId xmlns:a16="http://schemas.microsoft.com/office/drawing/2014/main" id="{6CDDE8C6-EEFD-FE4D-E847-04C5650C0599}"/>
              </a:ext>
            </a:extLst>
          </p:cNvPr>
          <p:cNvSpPr>
            <a:spLocks noGrp="1"/>
          </p:cNvSpPr>
          <p:nvPr>
            <p:ph type="title" hasCustomPrompt="1"/>
          </p:nvPr>
        </p:nvSpPr>
        <p:spPr>
          <a:xfrm>
            <a:off x="15937905" y="4127303"/>
            <a:ext cx="6055896" cy="2066887"/>
          </a:xfrm>
          <a:prstGeom prst="rect">
            <a:avLst/>
          </a:prstGeom>
        </p:spPr>
        <p:txBody>
          <a:bodyPr/>
          <a:lstStyle>
            <a:lvl1pPr algn="r" rtl="1">
              <a:lnSpc>
                <a:spcPct val="100000"/>
              </a:lnSpc>
              <a:defRPr sz="6000">
                <a:solidFill>
                  <a:schemeClr val="accent4"/>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4" name="Text Placeholder 54">
            <a:extLst>
              <a:ext uri="{FF2B5EF4-FFF2-40B4-BE49-F238E27FC236}">
                <a16:creationId xmlns:a16="http://schemas.microsoft.com/office/drawing/2014/main" id="{31BA3B98-F928-3B0F-EBC3-103635A97DA3}"/>
              </a:ext>
            </a:extLst>
          </p:cNvPr>
          <p:cNvSpPr>
            <a:spLocks noGrp="1"/>
          </p:cNvSpPr>
          <p:nvPr>
            <p:ph type="body" sz="quarter" idx="10" hasCustomPrompt="1"/>
          </p:nvPr>
        </p:nvSpPr>
        <p:spPr>
          <a:xfrm>
            <a:off x="15937905" y="6495601"/>
            <a:ext cx="6070166" cy="4577506"/>
          </a:xfrm>
          <a:prstGeom prst="rect">
            <a:avLst/>
          </a:prstGeom>
        </p:spPr>
        <p:txBody>
          <a:bodyPr/>
          <a:lstStyle>
            <a:lvl1pPr algn="r" rtl="1">
              <a:lnSpc>
                <a:spcPct val="100000"/>
              </a:lnSpc>
              <a:defRPr sz="2800" b="0" i="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 name="Text Placeholder 54">
            <a:extLst>
              <a:ext uri="{FF2B5EF4-FFF2-40B4-BE49-F238E27FC236}">
                <a16:creationId xmlns:a16="http://schemas.microsoft.com/office/drawing/2014/main" id="{B9846C31-45D5-9429-11C9-7E0233FF9568}"/>
              </a:ext>
            </a:extLst>
          </p:cNvPr>
          <p:cNvSpPr>
            <a:spLocks noGrp="1"/>
          </p:cNvSpPr>
          <p:nvPr>
            <p:ph type="body" sz="quarter" idx="11" hasCustomPrompt="1"/>
          </p:nvPr>
        </p:nvSpPr>
        <p:spPr>
          <a:xfrm>
            <a:off x="15937905" y="272128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2802344151"/>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Sky Blue 0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B7703F-2D1B-804C-7752-D98BD37D257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63" name="Grid" hidden="1">
            <a:extLst>
              <a:ext uri="{FF2B5EF4-FFF2-40B4-BE49-F238E27FC236}">
                <a16:creationId xmlns:a16="http://schemas.microsoft.com/office/drawing/2014/main" id="{89C5E171-1F86-36CA-43A1-463474759AC7}"/>
              </a:ext>
            </a:extLst>
          </p:cNvPr>
          <p:cNvGrpSpPr>
            <a:grpSpLocks/>
          </p:cNvGrpSpPr>
          <p:nvPr userDrawn="1"/>
        </p:nvGrpSpPr>
        <p:grpSpPr>
          <a:xfrm>
            <a:off x="1661878" y="1324484"/>
            <a:ext cx="21060245" cy="11067032"/>
            <a:chOff x="1661878" y="1324483"/>
            <a:chExt cx="21060245" cy="11067032"/>
          </a:xfrm>
        </p:grpSpPr>
        <p:grpSp>
          <p:nvGrpSpPr>
            <p:cNvPr id="64" name="Group 63">
              <a:extLst>
                <a:ext uri="{FF2B5EF4-FFF2-40B4-BE49-F238E27FC236}">
                  <a16:creationId xmlns:a16="http://schemas.microsoft.com/office/drawing/2014/main" id="{5CC3AE35-01A2-7939-AF4C-9BD96F5D1C0F}"/>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82" name="Rectangle 81">
                <a:extLst>
                  <a:ext uri="{FF2B5EF4-FFF2-40B4-BE49-F238E27FC236}">
                    <a16:creationId xmlns:a16="http://schemas.microsoft.com/office/drawing/2014/main" id="{56A5D992-79FB-0A17-B83C-1C93D3ECDC60}"/>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52B3090E-84F4-F369-F057-80E3E44DCFEE}"/>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BE8DB58F-3B06-19A1-097F-CCD20705344A}"/>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AE40B6CF-A80D-C4F6-4959-6C2EA559ED9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B1907883-6DD8-86CA-6E8D-B38803FC14C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B4BFD35C-5C10-7A96-C6AA-CFDE021AA091}"/>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953D6973-5728-9881-00A7-9356DBE4CD5D}"/>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E0872EE5-EB03-8C92-9D8D-4F965B1007F2}"/>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6277D14D-B60A-6BA3-F28D-8010339BC373}"/>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CCD21340-CD62-4708-7278-31507DB966B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2" name="Rectangle 91">
                <a:extLst>
                  <a:ext uri="{FF2B5EF4-FFF2-40B4-BE49-F238E27FC236}">
                    <a16:creationId xmlns:a16="http://schemas.microsoft.com/office/drawing/2014/main" id="{DFBC635A-3E12-671C-F424-DFD7B1B1369F}"/>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3" name="Rectangle 92">
                <a:extLst>
                  <a:ext uri="{FF2B5EF4-FFF2-40B4-BE49-F238E27FC236}">
                    <a16:creationId xmlns:a16="http://schemas.microsoft.com/office/drawing/2014/main" id="{2DA4A3A0-4CEC-3C14-16BC-9657A7D6B43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4" name="Rectangle 93">
                <a:extLst>
                  <a:ext uri="{FF2B5EF4-FFF2-40B4-BE49-F238E27FC236}">
                    <a16:creationId xmlns:a16="http://schemas.microsoft.com/office/drawing/2014/main" id="{C1B7E138-D05A-98E9-3D76-1962B5A48EE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5" name="Rectangle 94">
                <a:extLst>
                  <a:ext uri="{FF2B5EF4-FFF2-40B4-BE49-F238E27FC236}">
                    <a16:creationId xmlns:a16="http://schemas.microsoft.com/office/drawing/2014/main" id="{59F43CD5-F861-BA48-8080-A885E2A48DB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6" name="Rectangle 95">
                <a:extLst>
                  <a:ext uri="{FF2B5EF4-FFF2-40B4-BE49-F238E27FC236}">
                    <a16:creationId xmlns:a16="http://schemas.microsoft.com/office/drawing/2014/main" id="{0EE60631-711F-5286-B938-F1377C01174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7" name="Rectangle 96">
                <a:extLst>
                  <a:ext uri="{FF2B5EF4-FFF2-40B4-BE49-F238E27FC236}">
                    <a16:creationId xmlns:a16="http://schemas.microsoft.com/office/drawing/2014/main" id="{CE0F0C48-3174-4541-D4D3-919EAEAA191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8" name="Rectangle 97">
                <a:extLst>
                  <a:ext uri="{FF2B5EF4-FFF2-40B4-BE49-F238E27FC236}">
                    <a16:creationId xmlns:a16="http://schemas.microsoft.com/office/drawing/2014/main" id="{79BE953A-1683-FC3B-9AAC-4AF1881130F3}"/>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9" name="Rectangle 98">
                <a:extLst>
                  <a:ext uri="{FF2B5EF4-FFF2-40B4-BE49-F238E27FC236}">
                    <a16:creationId xmlns:a16="http://schemas.microsoft.com/office/drawing/2014/main" id="{869648BB-FF7A-D504-3F43-6C1612EA9C5C}"/>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0" name="Rectangle 99">
                <a:extLst>
                  <a:ext uri="{FF2B5EF4-FFF2-40B4-BE49-F238E27FC236}">
                    <a16:creationId xmlns:a16="http://schemas.microsoft.com/office/drawing/2014/main" id="{167AA9BB-7312-0BBB-8E7E-3198B1784A17}"/>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1" name="Rectangle 100">
                <a:extLst>
                  <a:ext uri="{FF2B5EF4-FFF2-40B4-BE49-F238E27FC236}">
                    <a16:creationId xmlns:a16="http://schemas.microsoft.com/office/drawing/2014/main" id="{1C26B303-F1DE-FA38-226B-7CAD91D47123}"/>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2" name="Rectangle 101">
                <a:extLst>
                  <a:ext uri="{FF2B5EF4-FFF2-40B4-BE49-F238E27FC236}">
                    <a16:creationId xmlns:a16="http://schemas.microsoft.com/office/drawing/2014/main" id="{3B35DEEF-6771-7DA6-1FA8-D2881ABAC82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3" name="Rectangle 102">
                <a:extLst>
                  <a:ext uri="{FF2B5EF4-FFF2-40B4-BE49-F238E27FC236}">
                    <a16:creationId xmlns:a16="http://schemas.microsoft.com/office/drawing/2014/main" id="{C1F06F71-8DDF-B7E1-7F20-BA3446685FEA}"/>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4" name="Rectangle 103">
                <a:extLst>
                  <a:ext uri="{FF2B5EF4-FFF2-40B4-BE49-F238E27FC236}">
                    <a16:creationId xmlns:a16="http://schemas.microsoft.com/office/drawing/2014/main" id="{E4193FAE-F626-9E10-F236-3F59C9BDFC72}"/>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5" name="Rectangle 104">
                <a:extLst>
                  <a:ext uri="{FF2B5EF4-FFF2-40B4-BE49-F238E27FC236}">
                    <a16:creationId xmlns:a16="http://schemas.microsoft.com/office/drawing/2014/main" id="{9E05BD88-B299-9DCA-FE89-7BC0BEED04A4}"/>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6" name="Rectangle 105">
                <a:extLst>
                  <a:ext uri="{FF2B5EF4-FFF2-40B4-BE49-F238E27FC236}">
                    <a16:creationId xmlns:a16="http://schemas.microsoft.com/office/drawing/2014/main" id="{18AA6FD2-F2D6-E52B-1E01-097E51DB6136}"/>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7" name="Rectangle 106">
                <a:extLst>
                  <a:ext uri="{FF2B5EF4-FFF2-40B4-BE49-F238E27FC236}">
                    <a16:creationId xmlns:a16="http://schemas.microsoft.com/office/drawing/2014/main" id="{CFC5AD14-BA8A-487E-90DF-F8A2BF54F9F7}"/>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8" name="Rectangle 107">
                <a:extLst>
                  <a:ext uri="{FF2B5EF4-FFF2-40B4-BE49-F238E27FC236}">
                    <a16:creationId xmlns:a16="http://schemas.microsoft.com/office/drawing/2014/main" id="{5BBC4B59-D525-44DB-04CD-D8C637C279B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9" name="Rectangle 108">
                <a:extLst>
                  <a:ext uri="{FF2B5EF4-FFF2-40B4-BE49-F238E27FC236}">
                    <a16:creationId xmlns:a16="http://schemas.microsoft.com/office/drawing/2014/main" id="{7A3F8B07-1240-63EF-316F-3474A4EE9C8F}"/>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0" name="Rectangle 109">
                <a:extLst>
                  <a:ext uri="{FF2B5EF4-FFF2-40B4-BE49-F238E27FC236}">
                    <a16:creationId xmlns:a16="http://schemas.microsoft.com/office/drawing/2014/main" id="{2B458771-C0EB-B137-2FC2-87A9F9BB91F4}"/>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1" name="Rectangle 110">
                <a:extLst>
                  <a:ext uri="{FF2B5EF4-FFF2-40B4-BE49-F238E27FC236}">
                    <a16:creationId xmlns:a16="http://schemas.microsoft.com/office/drawing/2014/main" id="{03E752A5-34EE-35FB-5DB3-39AE3528EDDA}"/>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65" name="Group 64">
              <a:extLst>
                <a:ext uri="{FF2B5EF4-FFF2-40B4-BE49-F238E27FC236}">
                  <a16:creationId xmlns:a16="http://schemas.microsoft.com/office/drawing/2014/main" id="{ADD4606E-D525-7DBF-F648-EAA9E66BBF51}"/>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66" name="Rectangle 65">
                <a:extLst>
                  <a:ext uri="{FF2B5EF4-FFF2-40B4-BE49-F238E27FC236}">
                    <a16:creationId xmlns:a16="http://schemas.microsoft.com/office/drawing/2014/main" id="{186155C1-D969-CF23-03A2-3713EF024FE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B6DA85E4-4164-DBC1-D1F5-9978EAFCB445}"/>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5E5705D-7A4D-75F6-F098-26209BF23D6D}"/>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7F815515-B920-A981-452E-261A20F3356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5910FDD6-6F54-8D98-D7F9-1A6E6A159214}"/>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C316F2D4-DD06-4A1D-1280-A9A0FAAAD533}"/>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692331E1-6BBC-CB0F-D971-CE49DF3987A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1EED014-3AD8-8457-2EBE-1339108DF6E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5C0F5BEE-D3C7-D565-0384-29B1AC56852F}"/>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D040E7C6-02EA-6165-61BA-B7CCB9A1C2E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EF8D4EE8-1E0D-B976-329F-CACE4FCCE65D}"/>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685AB4FE-39CF-42B3-0069-844272E9B75E}"/>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C0ADF3E-3A2D-657F-7EA5-6CCE1E4E6B62}"/>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69F91096-6070-BE16-8148-A7E08D2AED93}"/>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E3C9D017-C692-706D-9E36-21D324E682A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F4D0B2D4-0F25-B787-8966-0E7BF053674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Title 113">
            <a:extLst>
              <a:ext uri="{FF2B5EF4-FFF2-40B4-BE49-F238E27FC236}">
                <a16:creationId xmlns:a16="http://schemas.microsoft.com/office/drawing/2014/main" id="{74E93E91-3B73-274C-CEA7-9FACE5E2FC18}"/>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4"/>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4" name="Text Placeholder 54">
            <a:extLst>
              <a:ext uri="{FF2B5EF4-FFF2-40B4-BE49-F238E27FC236}">
                <a16:creationId xmlns:a16="http://schemas.microsoft.com/office/drawing/2014/main" id="{B09880AF-4EC7-72D8-D3BA-0FAC16A7DA38}"/>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 name="Text Placeholder 54">
            <a:extLst>
              <a:ext uri="{FF2B5EF4-FFF2-40B4-BE49-F238E27FC236}">
                <a16:creationId xmlns:a16="http://schemas.microsoft.com/office/drawing/2014/main" id="{770EDC73-696E-92AA-38CD-4484C27AA7BB}"/>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550524429"/>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Sky Blue 04">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736DA72-027D-7798-D0B9-E02F7A6647C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54" name="BG">
            <a:extLst>
              <a:ext uri="{FF2B5EF4-FFF2-40B4-BE49-F238E27FC236}">
                <a16:creationId xmlns:a16="http://schemas.microsoft.com/office/drawing/2014/main" id="{F35B48F1-BB52-4F3B-061D-FE05D43E9753}"/>
              </a:ext>
            </a:extLst>
          </p:cNvPr>
          <p:cNvSpPr>
            <a:spLocks/>
          </p:cNvSpPr>
          <p:nvPr userDrawn="1"/>
        </p:nvSpPr>
        <p:spPr>
          <a:xfrm>
            <a:off x="3" y="0"/>
            <a:ext cx="9159898" cy="13716000"/>
          </a:xfrm>
          <a:prstGeom prst="rect">
            <a:avLst/>
          </a:prstGeom>
          <a:gradFill flip="none" rotWithShape="1">
            <a:gsLst>
              <a:gs pos="0">
                <a:schemeClr val="accent4"/>
              </a:gs>
              <a:gs pos="76000">
                <a:schemeClr val="accent4">
                  <a:lumMod val="20000"/>
                  <a:lumOff val="80000"/>
                </a:schemeClr>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71" name="Freeform: Shape 29">
            <a:extLst>
              <a:ext uri="{FF2B5EF4-FFF2-40B4-BE49-F238E27FC236}">
                <a16:creationId xmlns:a16="http://schemas.microsoft.com/office/drawing/2014/main" id="{45C703B0-1CB6-B10C-0610-C94756477E75}"/>
              </a:ext>
            </a:extLst>
          </p:cNvPr>
          <p:cNvSpPr/>
          <p:nvPr userDrawn="1"/>
        </p:nvSpPr>
        <p:spPr>
          <a:xfrm>
            <a:off x="1670716" y="1324484"/>
            <a:ext cx="13907700" cy="11067030"/>
          </a:xfrm>
          <a:prstGeom prst="roundRect">
            <a:avLst>
              <a:gd name="adj" fmla="val 3173"/>
            </a:avLst>
          </a:prstGeom>
          <a:solidFill>
            <a:schemeClr val="bg1"/>
          </a:solidFill>
          <a:ln w="0" cap="flat">
            <a:noFill/>
            <a:prstDash val="solid"/>
            <a:miter/>
          </a:ln>
          <a:effectLst>
            <a:outerShdw blurRad="1143000" dist="50800" dir="5400000" algn="ctr" rotWithShape="0">
              <a:srgbClr val="000000">
                <a:alpha val="10000"/>
              </a:srgbClr>
            </a:outerShdw>
          </a:effectLst>
        </p:spPr>
        <p:txBody>
          <a:bodyPr rtlCol="0" anchor="ctr"/>
          <a:lstStyle/>
          <a:p>
            <a:endParaRPr lang="en-US" sz="1200">
              <a:latin typeface="Calibri" panose="020F0502020204030204" pitchFamily="34" charset="0"/>
              <a:cs typeface="Calibri" panose="020F0502020204030204" pitchFamily="34" charset="0"/>
            </a:endParaRPr>
          </a:p>
        </p:txBody>
      </p:sp>
      <p:sp>
        <p:nvSpPr>
          <p:cNvPr id="75" name="Picture Placeholder 73">
            <a:extLst>
              <a:ext uri="{FF2B5EF4-FFF2-40B4-BE49-F238E27FC236}">
                <a16:creationId xmlns:a16="http://schemas.microsoft.com/office/drawing/2014/main" id="{043F1E87-E3BE-82AC-F65C-6819D00DD759}"/>
              </a:ext>
            </a:extLst>
          </p:cNvPr>
          <p:cNvSpPr>
            <a:spLocks noGrp="1"/>
          </p:cNvSpPr>
          <p:nvPr>
            <p:ph type="pic" sz="quarter" idx="12"/>
          </p:nvPr>
        </p:nvSpPr>
        <p:spPr>
          <a:xfrm>
            <a:off x="2384502" y="2038350"/>
            <a:ext cx="12495414" cy="9639300"/>
          </a:xfrm>
          <a:prstGeom prst="roundRect">
            <a:avLst>
              <a:gd name="adj" fmla="val 2298"/>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4" name="Title 113">
            <a:extLst>
              <a:ext uri="{FF2B5EF4-FFF2-40B4-BE49-F238E27FC236}">
                <a16:creationId xmlns:a16="http://schemas.microsoft.com/office/drawing/2014/main" id="{6C9C445A-B9EA-9DE5-CF8D-D6F8DF9C5127}"/>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4"/>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CEB85A36-12FB-2A32-CF90-EA9B7BBB4199}"/>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A5913ADA-39B7-0B97-67A6-EBE098F25F5E}"/>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210710326"/>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Sky Blue 05">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81DC4C-498B-24C0-731F-F4AE7BCDDE6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55" name="BG">
            <a:extLst>
              <a:ext uri="{FF2B5EF4-FFF2-40B4-BE49-F238E27FC236}">
                <a16:creationId xmlns:a16="http://schemas.microsoft.com/office/drawing/2014/main" id="{B09210A1-69B4-F8EE-EF49-75FD72C89C98}"/>
              </a:ext>
            </a:extLst>
          </p:cNvPr>
          <p:cNvSpPr>
            <a:spLocks/>
          </p:cNvSpPr>
          <p:nvPr userDrawn="1"/>
        </p:nvSpPr>
        <p:spPr>
          <a:xfrm>
            <a:off x="3" y="0"/>
            <a:ext cx="9159898" cy="13716000"/>
          </a:xfrm>
          <a:prstGeom prst="rect">
            <a:avLst/>
          </a:prstGeom>
          <a:gradFill flip="none" rotWithShape="1">
            <a:gsLst>
              <a:gs pos="0">
                <a:schemeClr val="accent4"/>
              </a:gs>
              <a:gs pos="76000">
                <a:schemeClr val="accent4">
                  <a:lumMod val="20000"/>
                  <a:lumOff val="80000"/>
                </a:schemeClr>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Freeform: Shape 29">
            <a:extLst>
              <a:ext uri="{FF2B5EF4-FFF2-40B4-BE49-F238E27FC236}">
                <a16:creationId xmlns:a16="http://schemas.microsoft.com/office/drawing/2014/main" id="{B7652298-8A77-512C-3BC5-3CA4FDAD4084}"/>
              </a:ext>
            </a:extLst>
          </p:cNvPr>
          <p:cNvSpPr/>
          <p:nvPr userDrawn="1"/>
        </p:nvSpPr>
        <p:spPr>
          <a:xfrm>
            <a:off x="1661877" y="1324483"/>
            <a:ext cx="11052507" cy="11067031"/>
          </a:xfrm>
          <a:prstGeom prst="roundRect">
            <a:avLst>
              <a:gd name="adj" fmla="val 4382"/>
            </a:avLst>
          </a:prstGeom>
          <a:solidFill>
            <a:schemeClr val="bg1"/>
          </a:solidFill>
          <a:ln w="0" cap="flat">
            <a:noFill/>
            <a:prstDash val="solid"/>
            <a:miter/>
          </a:ln>
          <a:effectLst>
            <a:outerShdw blurRad="1143000" dist="50800" dir="5400000" algn="ctr" rotWithShape="0">
              <a:srgbClr val="000000">
                <a:alpha val="10000"/>
              </a:srgbClr>
            </a:outerShdw>
          </a:effectLst>
        </p:spPr>
        <p:txBody>
          <a:bodyPr rtlCol="0" anchor="ctr"/>
          <a:lstStyle/>
          <a:p>
            <a:endParaRPr lang="en-US" sz="1200">
              <a:latin typeface="Calibri" panose="020F0502020204030204" pitchFamily="34" charset="0"/>
              <a:cs typeface="Calibri" panose="020F0502020204030204" pitchFamily="34" charset="0"/>
            </a:endParaRPr>
          </a:p>
        </p:txBody>
      </p:sp>
      <p:sp>
        <p:nvSpPr>
          <p:cNvPr id="4" name="Title 113">
            <a:extLst>
              <a:ext uri="{FF2B5EF4-FFF2-40B4-BE49-F238E27FC236}">
                <a16:creationId xmlns:a16="http://schemas.microsoft.com/office/drawing/2014/main" id="{16CB6E7D-F939-7247-BB5E-0573CAF0B62D}"/>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4"/>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8" name="Text Placeholder 54">
            <a:extLst>
              <a:ext uri="{FF2B5EF4-FFF2-40B4-BE49-F238E27FC236}">
                <a16:creationId xmlns:a16="http://schemas.microsoft.com/office/drawing/2014/main" id="{C58E045A-D2D9-F93A-0A22-07FA46DD3ACB}"/>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9" name="Text Placeholder 54">
            <a:extLst>
              <a:ext uri="{FF2B5EF4-FFF2-40B4-BE49-F238E27FC236}">
                <a16:creationId xmlns:a16="http://schemas.microsoft.com/office/drawing/2014/main" id="{40F59B83-8D55-EFC0-EAE3-D57E905AD8E0}"/>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3997939026"/>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Sky Blue 06">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3C46CC-61D2-C43C-8ABF-DC3D02A9D60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11" name="Grid" hidden="1">
            <a:extLst>
              <a:ext uri="{FF2B5EF4-FFF2-40B4-BE49-F238E27FC236}">
                <a16:creationId xmlns:a16="http://schemas.microsoft.com/office/drawing/2014/main" id="{11652F50-E0D2-E3FF-ABF8-8603A4EAA31C}"/>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12" name="Group 11">
              <a:extLst>
                <a:ext uri="{FF2B5EF4-FFF2-40B4-BE49-F238E27FC236}">
                  <a16:creationId xmlns:a16="http://schemas.microsoft.com/office/drawing/2014/main" id="{E78D61D5-D488-C3DA-8A59-F74044BD18C3}"/>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30" name="Rectangle 29">
                <a:extLst>
                  <a:ext uri="{FF2B5EF4-FFF2-40B4-BE49-F238E27FC236}">
                    <a16:creationId xmlns:a16="http://schemas.microsoft.com/office/drawing/2014/main" id="{A31CFFA6-07A2-0F9B-4342-5A897432A4B3}"/>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A926796-05B7-0652-B27A-B9FB7F7316BC}"/>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DBDD97C0-8F39-D62C-3348-C8439BDC56EA}"/>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73B0D0BC-D5C6-0F2D-2B8B-98E765DBD2ED}"/>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D6377CAA-3A48-B06B-60AB-0BB042324798}"/>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A482CDD6-CB86-AF54-E05F-204B20F5B1F9}"/>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6CDBBD93-60D7-5B3D-D503-9F5DD92C58D4}"/>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27914186-9AF0-5EC1-EDF4-183761458A86}"/>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700FBBB0-8A6E-0929-8967-D2D6B4EEF53C}"/>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3B078ABF-5873-E735-F1FF-24C889D74C45}"/>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CF64F5CC-73F7-906C-3C45-187873307C74}"/>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46A9A48F-990E-356D-91B0-28486FB26D7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410A28A2-388A-5A27-B7BD-592D1A3338A4}"/>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2558F30-F358-0B48-09CC-BA25B5F69555}"/>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C2FA19EC-38BE-3EA8-02CD-E3E6A27F65F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CEDBEB57-DF1E-077A-631B-3D10CDF62BAD}"/>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61986391-DC24-626F-A1A1-B2677281D64A}"/>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2DB05003-FAF7-587F-5A59-AAADFBBF3B20}"/>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0519F929-F844-2457-5B4E-57A0CE90693D}"/>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9FC584BF-7EAC-8704-09E2-AE60CBA44183}"/>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DBE014EE-629D-0347-2D7B-52ED8B0315CC}"/>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42AEC9F3-0179-C589-A675-558D9DEC00D7}"/>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5A972E0A-CD71-AF33-D71E-32BAC81B16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534FBA80-9461-9C68-63B5-93BEB7BCEF8E}"/>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4" name="Rectangle 53">
                <a:extLst>
                  <a:ext uri="{FF2B5EF4-FFF2-40B4-BE49-F238E27FC236}">
                    <a16:creationId xmlns:a16="http://schemas.microsoft.com/office/drawing/2014/main" id="{360B9290-58F6-379D-78BA-EE4F868378F3}"/>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5" name="Rectangle 54">
                <a:extLst>
                  <a:ext uri="{FF2B5EF4-FFF2-40B4-BE49-F238E27FC236}">
                    <a16:creationId xmlns:a16="http://schemas.microsoft.com/office/drawing/2014/main" id="{093EADA5-C555-4CD2-0B23-56C2F712CE83}"/>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6" name="Rectangle 55">
                <a:extLst>
                  <a:ext uri="{FF2B5EF4-FFF2-40B4-BE49-F238E27FC236}">
                    <a16:creationId xmlns:a16="http://schemas.microsoft.com/office/drawing/2014/main" id="{9745549B-AF33-4AEB-47CC-69973C1808F6}"/>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7" name="Rectangle 56">
                <a:extLst>
                  <a:ext uri="{FF2B5EF4-FFF2-40B4-BE49-F238E27FC236}">
                    <a16:creationId xmlns:a16="http://schemas.microsoft.com/office/drawing/2014/main" id="{C8BD1BCE-DE14-77E8-0825-5E8B6777C9C0}"/>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8" name="Rectangle 57">
                <a:extLst>
                  <a:ext uri="{FF2B5EF4-FFF2-40B4-BE49-F238E27FC236}">
                    <a16:creationId xmlns:a16="http://schemas.microsoft.com/office/drawing/2014/main" id="{63EBC87D-1C58-A976-8B56-FB3440DD46E8}"/>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9" name="Rectangle 58">
                <a:extLst>
                  <a:ext uri="{FF2B5EF4-FFF2-40B4-BE49-F238E27FC236}">
                    <a16:creationId xmlns:a16="http://schemas.microsoft.com/office/drawing/2014/main" id="{BFD9531A-E60E-F197-AF9E-AF798E90E862}"/>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13" name="Group 12">
              <a:extLst>
                <a:ext uri="{FF2B5EF4-FFF2-40B4-BE49-F238E27FC236}">
                  <a16:creationId xmlns:a16="http://schemas.microsoft.com/office/drawing/2014/main" id="{65BDEACD-4B3A-18C9-E03B-94C13C580398}"/>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14" name="Rectangle 13">
                <a:extLst>
                  <a:ext uri="{FF2B5EF4-FFF2-40B4-BE49-F238E27FC236}">
                    <a16:creationId xmlns:a16="http://schemas.microsoft.com/office/drawing/2014/main" id="{A958B015-7A7A-6A5D-710F-3DD0DCCB7890}"/>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E40862F6-DC30-4658-CBF9-843E9BFB58E2}"/>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98F3B4C8-5325-58E0-C90D-E29C136416B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8E6E3C44-5FF5-8121-5B69-5DA57F6CBDDA}"/>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F4AB4522-F095-E0A8-61D0-4692B5ECB74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32788D64-177D-1363-A1BF-F2DF428373BD}"/>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3A40A059-12FB-2169-ABCB-13D98CBFE366}"/>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B656A067-7C5D-17E3-60CA-35A13284090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A2EE9BE2-4CE4-D6B9-95E6-344C64F404D5}"/>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951E746C-6BFB-0D14-63B4-023C515F6CC5}"/>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 name="Rectangle 23">
                <a:extLst>
                  <a:ext uri="{FF2B5EF4-FFF2-40B4-BE49-F238E27FC236}">
                    <a16:creationId xmlns:a16="http://schemas.microsoft.com/office/drawing/2014/main" id="{8FA00384-9FBB-7BE5-643A-45775C68AED7}"/>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F6871783-6F7D-3D44-6A1D-7EAD6CF1159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8EDD4FA7-59C4-5EE6-87CC-69A4B5FC1F20}"/>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E8010D77-5874-3225-AC9B-43A605B0F105}"/>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7EF479E-3963-B179-FBE6-F4D28811D0D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3F7ECCCA-1A98-8FE7-F72F-46C48A47B2E4}"/>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474" name="Shape 474"/>
          <p:cNvSpPr>
            <a:spLocks noGrp="1"/>
          </p:cNvSpPr>
          <p:nvPr>
            <p:ph type="pic" sz="half" idx="13" hasCustomPrompt="1"/>
          </p:nvPr>
        </p:nvSpPr>
        <p:spPr>
          <a:xfrm>
            <a:off x="13082583" y="2752088"/>
            <a:ext cx="9639429" cy="963942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0" name="Shape 474">
            <a:extLst>
              <a:ext uri="{FF2B5EF4-FFF2-40B4-BE49-F238E27FC236}">
                <a16:creationId xmlns:a16="http://schemas.microsoft.com/office/drawing/2014/main" id="{CCD3318A-EA5F-FD65-8A52-E3A65CA2450C}"/>
              </a:ext>
            </a:extLst>
          </p:cNvPr>
          <p:cNvSpPr>
            <a:spLocks noGrp="1"/>
          </p:cNvSpPr>
          <p:nvPr>
            <p:ph type="pic" sz="half" idx="14" hasCustomPrompt="1"/>
          </p:nvPr>
        </p:nvSpPr>
        <p:spPr>
          <a:xfrm>
            <a:off x="1676400" y="2752088"/>
            <a:ext cx="5372144"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1" name="Shape 474">
            <a:extLst>
              <a:ext uri="{FF2B5EF4-FFF2-40B4-BE49-F238E27FC236}">
                <a16:creationId xmlns:a16="http://schemas.microsoft.com/office/drawing/2014/main" id="{4B1F9870-D3FD-0A01-2D78-C30F2F3BC147}"/>
              </a:ext>
            </a:extLst>
          </p:cNvPr>
          <p:cNvSpPr>
            <a:spLocks noGrp="1"/>
          </p:cNvSpPr>
          <p:nvPr>
            <p:ph type="pic" sz="half" idx="15" hasCustomPrompt="1"/>
          </p:nvPr>
        </p:nvSpPr>
        <p:spPr>
          <a:xfrm>
            <a:off x="7402330" y="2752088"/>
            <a:ext cx="5356611"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2" name="Shape 474">
            <a:extLst>
              <a:ext uri="{FF2B5EF4-FFF2-40B4-BE49-F238E27FC236}">
                <a16:creationId xmlns:a16="http://schemas.microsoft.com/office/drawing/2014/main" id="{53500D23-2EC7-CF17-5DB1-F9953F0A0332}"/>
              </a:ext>
            </a:extLst>
          </p:cNvPr>
          <p:cNvSpPr>
            <a:spLocks noGrp="1"/>
          </p:cNvSpPr>
          <p:nvPr>
            <p:ph type="pic" sz="half" idx="16" hasCustomPrompt="1"/>
          </p:nvPr>
        </p:nvSpPr>
        <p:spPr>
          <a:xfrm>
            <a:off x="1691914" y="7776186"/>
            <a:ext cx="5356629"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3" name="Shape 474">
            <a:extLst>
              <a:ext uri="{FF2B5EF4-FFF2-40B4-BE49-F238E27FC236}">
                <a16:creationId xmlns:a16="http://schemas.microsoft.com/office/drawing/2014/main" id="{048A9979-BBD3-7B2C-D017-E14D6D87D826}"/>
              </a:ext>
            </a:extLst>
          </p:cNvPr>
          <p:cNvSpPr>
            <a:spLocks noGrp="1"/>
          </p:cNvSpPr>
          <p:nvPr>
            <p:ph type="pic" sz="half" idx="17" hasCustomPrompt="1"/>
          </p:nvPr>
        </p:nvSpPr>
        <p:spPr>
          <a:xfrm>
            <a:off x="7417800" y="7776186"/>
            <a:ext cx="5341141"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448" name="Title 113">
            <a:extLst>
              <a:ext uri="{FF2B5EF4-FFF2-40B4-BE49-F238E27FC236}">
                <a16:creationId xmlns:a16="http://schemas.microsoft.com/office/drawing/2014/main" id="{2C093071-6019-42BC-81B6-63719ABCC24B}"/>
              </a:ext>
            </a:extLst>
          </p:cNvPr>
          <p:cNvSpPr>
            <a:spLocks noGrp="1"/>
          </p:cNvSpPr>
          <p:nvPr>
            <p:ph type="title" hasCustomPrompt="1"/>
          </p:nvPr>
        </p:nvSpPr>
        <p:spPr>
          <a:xfrm>
            <a:off x="1676400" y="1351667"/>
            <a:ext cx="21045720" cy="1046621"/>
          </a:xfrm>
          <a:prstGeom prst="rect">
            <a:avLst/>
          </a:prstGeom>
        </p:spPr>
        <p:txBody>
          <a:bodyPr/>
          <a:lstStyle>
            <a:lvl1pPr algn="r" rtl="1">
              <a:lnSpc>
                <a:spcPct val="100000"/>
              </a:lnSpc>
              <a:defRPr sz="6000">
                <a:solidFill>
                  <a:schemeClr val="accent4"/>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Tree>
    <p:extLst>
      <p:ext uri="{BB962C8B-B14F-4D97-AF65-F5344CB8AC3E}">
        <p14:creationId xmlns:p14="http://schemas.microsoft.com/office/powerpoint/2010/main" val="2517078716"/>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Sky Blue 07">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93B2991-1CDF-C5F2-F605-2569D295B39E}"/>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4" name="BG">
            <a:extLst>
              <a:ext uri="{FF2B5EF4-FFF2-40B4-BE49-F238E27FC236}">
                <a16:creationId xmlns:a16="http://schemas.microsoft.com/office/drawing/2014/main" id="{28B80999-BBB0-0C0E-141D-90BDB63FF60E}"/>
              </a:ext>
            </a:extLst>
          </p:cNvPr>
          <p:cNvSpPr>
            <a:spLocks/>
          </p:cNvSpPr>
          <p:nvPr userDrawn="1"/>
        </p:nvSpPr>
        <p:spPr>
          <a:xfrm>
            <a:off x="2" y="9775954"/>
            <a:ext cx="24383997" cy="3940046"/>
          </a:xfrm>
          <a:prstGeom prst="rect">
            <a:avLst/>
          </a:prstGeom>
          <a:gradFill flip="none" rotWithShape="1">
            <a:gsLst>
              <a:gs pos="0">
                <a:schemeClr val="accent4"/>
              </a:gs>
              <a:gs pos="76000">
                <a:schemeClr val="accent4">
                  <a:lumMod val="20000"/>
                  <a:lumOff val="80000"/>
                </a:schemeClr>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sp>
        <p:nvSpPr>
          <p:cNvPr id="88" name="Rounded Rectangle 87">
            <a:extLst>
              <a:ext uri="{FF2B5EF4-FFF2-40B4-BE49-F238E27FC236}">
                <a16:creationId xmlns:a16="http://schemas.microsoft.com/office/drawing/2014/main" id="{70603433-E8D1-EBC7-EFC2-E65FE6F7AED2}"/>
              </a:ext>
            </a:extLst>
          </p:cNvPr>
          <p:cNvSpPr/>
          <p:nvPr userDrawn="1"/>
        </p:nvSpPr>
        <p:spPr>
          <a:xfrm rot="16200000">
            <a:off x="6669187" y="-1177045"/>
            <a:ext cx="8538442" cy="18544314"/>
          </a:xfrm>
          <a:prstGeom prst="roundRect">
            <a:avLst>
              <a:gd name="adj" fmla="val 7543"/>
            </a:avLst>
          </a:prstGeom>
          <a:solidFill>
            <a:schemeClr val="bg1"/>
          </a:solidFill>
          <a:ln w="15875">
            <a:gradFill flip="none" rotWithShape="1">
              <a:gsLst>
                <a:gs pos="64000">
                  <a:srgbClr val="FFFFFF">
                    <a:alpha val="69922"/>
                  </a:srgbClr>
                </a:gs>
                <a:gs pos="24000">
                  <a:schemeClr val="bg1">
                    <a:alpha val="30000"/>
                  </a:schemeClr>
                </a:gs>
                <a:gs pos="100000">
                  <a:schemeClr val="bg1">
                    <a:alpha val="30000"/>
                  </a:schemeClr>
                </a:gs>
              </a:gsLst>
              <a:path path="rect">
                <a:fillToRect l="100000" b="100000"/>
              </a:path>
              <a:tileRect t="-100000" r="-100000"/>
            </a:gradFill>
          </a:ln>
          <a:effectLst>
            <a:outerShdw blurRad="1020707" dist="50800" algn="ctr" rotWithShape="0">
              <a:prstClr val="black">
                <a:alpha val="10225"/>
              </a:prstClr>
            </a:outerShdw>
          </a:effectLst>
        </p:spPr>
        <p:style>
          <a:lnRef idx="2">
            <a:schemeClr val="accent1">
              <a:shade val="15000"/>
            </a:schemeClr>
          </a:lnRef>
          <a:fillRef idx="1">
            <a:schemeClr val="accent1"/>
          </a:fillRef>
          <a:effectRef idx="0">
            <a:schemeClr val="accent1"/>
          </a:effectRef>
          <a:fontRef idx="minor">
            <a:schemeClr val="lt1"/>
          </a:fontRef>
        </p:style>
        <p:txBody>
          <a:bodyPr lIns="318891" tIns="79723" rIns="79723" bIns="79723" rtlCol="0" anchor="ctr"/>
          <a:lstStyle/>
          <a:p>
            <a:pPr marL="457200" indent="-457200" defTabSz="809976">
              <a:buClr>
                <a:schemeClr val="bg2"/>
              </a:buClr>
              <a:buSzPct val="60000"/>
              <a:buFont typeface="System Font Regular"/>
              <a:buChar char="◆"/>
            </a:pPr>
            <a:endParaRPr lang="en-QA" sz="2800">
              <a:solidFill>
                <a:sysClr val="windowText" lastClr="000000"/>
              </a:solidFill>
              <a:latin typeface="Calibri" panose="020F0502020204030204" pitchFamily="34" charset="0"/>
              <a:cs typeface="Calibri" panose="020F0502020204030204" pitchFamily="34" charset="0"/>
            </a:endParaRPr>
          </a:p>
        </p:txBody>
      </p:sp>
      <p:grpSp>
        <p:nvGrpSpPr>
          <p:cNvPr id="83" name="Grid" hidden="1">
            <a:extLst>
              <a:ext uri="{FF2B5EF4-FFF2-40B4-BE49-F238E27FC236}">
                <a16:creationId xmlns:a16="http://schemas.microsoft.com/office/drawing/2014/main" id="{F29EC338-44FA-8AAC-4226-3BCAC589D27C}"/>
              </a:ext>
            </a:extLst>
          </p:cNvPr>
          <p:cNvGrpSpPr>
            <a:grpSpLocks noGrp="1" noUngrp="1" noRot="1" noMove="1" noResize="1"/>
          </p:cNvGrpSpPr>
          <p:nvPr userDrawn="1"/>
        </p:nvGrpSpPr>
        <p:grpSpPr>
          <a:xfrm>
            <a:off x="1661878" y="1324484"/>
            <a:ext cx="21060245" cy="11067032"/>
            <a:chOff x="1661878" y="1324484"/>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4"/>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1"/>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4" name="Title 113">
            <a:extLst>
              <a:ext uri="{FF2B5EF4-FFF2-40B4-BE49-F238E27FC236}">
                <a16:creationId xmlns:a16="http://schemas.microsoft.com/office/drawing/2014/main" id="{759EE320-DFE2-7355-ABF1-E9B54F54B03D}"/>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accent4"/>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94" name="Picture Placeholder 92">
            <a:extLst>
              <a:ext uri="{FF2B5EF4-FFF2-40B4-BE49-F238E27FC236}">
                <a16:creationId xmlns:a16="http://schemas.microsoft.com/office/drawing/2014/main" id="{0F871B35-CE93-2D27-B3FA-4CD6A14CC595}"/>
              </a:ext>
            </a:extLst>
          </p:cNvPr>
          <p:cNvSpPr>
            <a:spLocks noGrp="1"/>
          </p:cNvSpPr>
          <p:nvPr>
            <p:ph type="pic" sz="quarter" idx="10"/>
          </p:nvPr>
        </p:nvSpPr>
        <p:spPr>
          <a:xfrm>
            <a:off x="14734920" y="2752725"/>
            <a:ext cx="7971274" cy="9611608"/>
          </a:xfrm>
          <a:prstGeom prst="round2SameRect">
            <a:avLst>
              <a:gd name="adj1" fmla="val 4636"/>
              <a:gd name="adj2" fmla="val 0"/>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cxnSp>
        <p:nvCxnSpPr>
          <p:cNvPr id="98" name="Straight Connector 97">
            <a:extLst>
              <a:ext uri="{FF2B5EF4-FFF2-40B4-BE49-F238E27FC236}">
                <a16:creationId xmlns:a16="http://schemas.microsoft.com/office/drawing/2014/main" id="{DACDBF09-490E-5BBF-565F-BD4157BE539B}"/>
              </a:ext>
            </a:extLst>
          </p:cNvPr>
          <p:cNvCxnSpPr>
            <a:cxnSpLocks/>
          </p:cNvCxnSpPr>
          <p:nvPr userDrawn="1"/>
        </p:nvCxnSpPr>
        <p:spPr>
          <a:xfrm>
            <a:off x="13130077" y="10603911"/>
            <a:ext cx="71380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Graphic 17">
            <a:extLst>
              <a:ext uri="{FF2B5EF4-FFF2-40B4-BE49-F238E27FC236}">
                <a16:creationId xmlns:a16="http://schemas.microsoft.com/office/drawing/2014/main" id="{4DBDE677-64BA-9BCC-81D9-1FB04E40D6D5}"/>
              </a:ext>
            </a:extLst>
          </p:cNvPr>
          <p:cNvSpPr/>
          <p:nvPr userDrawn="1"/>
        </p:nvSpPr>
        <p:spPr>
          <a:xfrm flipH="1">
            <a:off x="2735682" y="3140105"/>
            <a:ext cx="1714071" cy="1408973"/>
          </a:xfrm>
          <a:custGeom>
            <a:avLst/>
            <a:gdLst>
              <a:gd name="connsiteX0" fmla="*/ 1565126 w 2643876"/>
              <a:gd name="connsiteY0" fmla="*/ 291970 h 2173278"/>
              <a:gd name="connsiteX1" fmla="*/ 1897814 w 2643876"/>
              <a:gd name="connsiteY1" fmla="*/ 0 h 2173278"/>
              <a:gd name="connsiteX2" fmla="*/ 2643876 w 2643876"/>
              <a:gd name="connsiteY2" fmla="*/ 1394767 h 2173278"/>
              <a:gd name="connsiteX3" fmla="*/ 2003135 w 2643876"/>
              <a:gd name="connsiteY3" fmla="*/ 2173278 h 2173278"/>
              <a:gd name="connsiteX4" fmla="*/ 1411212 w 2643876"/>
              <a:gd name="connsiteY4" fmla="*/ 1654195 h 2173278"/>
              <a:gd name="connsiteX5" fmla="*/ 1978952 w 2643876"/>
              <a:gd name="connsiteY5" fmla="*/ 859413 h 2173278"/>
              <a:gd name="connsiteX6" fmla="*/ 1565352 w 2643876"/>
              <a:gd name="connsiteY6" fmla="*/ 291744 h 2173278"/>
              <a:gd name="connsiteX7" fmla="*/ 154139 w 2643876"/>
              <a:gd name="connsiteY7" fmla="*/ 291970 h 2173278"/>
              <a:gd name="connsiteX8" fmla="*/ 486602 w 2643876"/>
              <a:gd name="connsiteY8" fmla="*/ 0 h 2173278"/>
              <a:gd name="connsiteX9" fmla="*/ 1232664 w 2643876"/>
              <a:gd name="connsiteY9" fmla="*/ 1394767 h 2173278"/>
              <a:gd name="connsiteX10" fmla="*/ 591923 w 2643876"/>
              <a:gd name="connsiteY10" fmla="*/ 2173278 h 2173278"/>
              <a:gd name="connsiteX11" fmla="*/ 0 w 2643876"/>
              <a:gd name="connsiteY11" fmla="*/ 1654195 h 2173278"/>
              <a:gd name="connsiteX12" fmla="*/ 567740 w 2643876"/>
              <a:gd name="connsiteY12" fmla="*/ 859413 h 2173278"/>
              <a:gd name="connsiteX13" fmla="*/ 154139 w 2643876"/>
              <a:gd name="connsiteY13" fmla="*/ 291744 h 217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3876" h="2173278">
                <a:moveTo>
                  <a:pt x="1565126" y="291970"/>
                </a:moveTo>
                <a:lnTo>
                  <a:pt x="1897814" y="0"/>
                </a:lnTo>
                <a:cubicBezTo>
                  <a:pt x="2384416" y="356827"/>
                  <a:pt x="2643876" y="851504"/>
                  <a:pt x="2643876" y="1394767"/>
                </a:cubicBezTo>
                <a:cubicBezTo>
                  <a:pt x="2643876" y="1856902"/>
                  <a:pt x="2457417" y="2173278"/>
                  <a:pt x="2003135" y="2173278"/>
                </a:cubicBezTo>
                <a:cubicBezTo>
                  <a:pt x="1646264" y="2173278"/>
                  <a:pt x="1411212" y="1970571"/>
                  <a:pt x="1411212" y="1654195"/>
                </a:cubicBezTo>
                <a:cubicBezTo>
                  <a:pt x="1411212" y="1046075"/>
                  <a:pt x="1978952" y="1232511"/>
                  <a:pt x="1978952" y="859413"/>
                </a:cubicBezTo>
                <a:cubicBezTo>
                  <a:pt x="1978952" y="705293"/>
                  <a:pt x="1849222" y="518857"/>
                  <a:pt x="1565352" y="291744"/>
                </a:cubicBezTo>
                <a:close/>
                <a:moveTo>
                  <a:pt x="154139" y="291970"/>
                </a:moveTo>
                <a:lnTo>
                  <a:pt x="486602" y="0"/>
                </a:lnTo>
                <a:cubicBezTo>
                  <a:pt x="973203" y="356827"/>
                  <a:pt x="1232664" y="851504"/>
                  <a:pt x="1232664" y="1394767"/>
                </a:cubicBezTo>
                <a:cubicBezTo>
                  <a:pt x="1232664" y="1856902"/>
                  <a:pt x="1046205" y="2173278"/>
                  <a:pt x="591923" y="2173278"/>
                </a:cubicBezTo>
                <a:cubicBezTo>
                  <a:pt x="235277" y="2173278"/>
                  <a:pt x="0" y="1970571"/>
                  <a:pt x="0" y="1654195"/>
                </a:cubicBezTo>
                <a:cubicBezTo>
                  <a:pt x="0" y="1046075"/>
                  <a:pt x="567740" y="1232511"/>
                  <a:pt x="567740" y="859413"/>
                </a:cubicBezTo>
                <a:cubicBezTo>
                  <a:pt x="567740" y="705293"/>
                  <a:pt x="438009" y="518857"/>
                  <a:pt x="154139" y="291744"/>
                </a:cubicBezTo>
                <a:close/>
              </a:path>
            </a:pathLst>
          </a:custGeom>
          <a:solidFill>
            <a:schemeClr val="accent4"/>
          </a:solidFill>
          <a:ln w="2255" cap="flat">
            <a:noFill/>
            <a:prstDash val="solid"/>
            <a:miter/>
          </a:ln>
        </p:spPr>
        <p:txBody>
          <a:bodyPr rtlCol="0" anchor="ctr"/>
          <a:lstStyle/>
          <a:p>
            <a:endParaRPr lang="en-QA" sz="1200">
              <a:latin typeface="Calibri" panose="020F0502020204030204" pitchFamily="34" charset="0"/>
              <a:cs typeface="Calibri" panose="020F0502020204030204" pitchFamily="34" charset="0"/>
            </a:endParaRPr>
          </a:p>
        </p:txBody>
      </p:sp>
      <p:sp>
        <p:nvSpPr>
          <p:cNvPr id="5" name="Text Placeholder 58">
            <a:extLst>
              <a:ext uri="{FF2B5EF4-FFF2-40B4-BE49-F238E27FC236}">
                <a16:creationId xmlns:a16="http://schemas.microsoft.com/office/drawing/2014/main" id="{017ED46F-A736-9D0B-B9E1-4DF7F18272A7}"/>
              </a:ext>
            </a:extLst>
          </p:cNvPr>
          <p:cNvSpPr>
            <a:spLocks noGrp="1"/>
          </p:cNvSpPr>
          <p:nvPr>
            <p:ph type="body" sz="quarter" idx="11" hasCustomPrompt="1"/>
          </p:nvPr>
        </p:nvSpPr>
        <p:spPr>
          <a:xfrm>
            <a:off x="3683758" y="4549079"/>
            <a:ext cx="10160830" cy="5348492"/>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800">
                <a:solidFill>
                  <a:schemeClr val="tx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8">
            <a:extLst>
              <a:ext uri="{FF2B5EF4-FFF2-40B4-BE49-F238E27FC236}">
                <a16:creationId xmlns:a16="http://schemas.microsoft.com/office/drawing/2014/main" id="{05F32A60-CDBE-4096-919C-FD153C608A41}"/>
              </a:ext>
            </a:extLst>
          </p:cNvPr>
          <p:cNvSpPr>
            <a:spLocks noGrp="1"/>
          </p:cNvSpPr>
          <p:nvPr>
            <p:ph type="body" sz="quarter" idx="12" hasCustomPrompt="1"/>
          </p:nvPr>
        </p:nvSpPr>
        <p:spPr>
          <a:xfrm>
            <a:off x="3683758" y="10243910"/>
            <a:ext cx="9027193" cy="1087465"/>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400" b="1">
                <a:solidFill>
                  <a:schemeClr val="tx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a:t>
            </a:r>
            <a:br>
              <a:rPr lang="ar-QA"/>
            </a:br>
            <a:r>
              <a:rPr lang="ar-QA"/>
              <a:t>وهمي في صناعة الطباعة والتنضيد. </a:t>
            </a:r>
          </a:p>
        </p:txBody>
      </p:sp>
    </p:spTree>
    <p:extLst>
      <p:ext uri="{BB962C8B-B14F-4D97-AF65-F5344CB8AC3E}">
        <p14:creationId xmlns:p14="http://schemas.microsoft.com/office/powerpoint/2010/main" val="842038058"/>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Sky Blue 08">
    <p:spTree>
      <p:nvGrpSpPr>
        <p:cNvPr id="1" name=""/>
        <p:cNvGrpSpPr/>
        <p:nvPr/>
      </p:nvGrpSpPr>
      <p:grpSpPr>
        <a:xfrm>
          <a:off x="0" y="0"/>
          <a:ext cx="0" cy="0"/>
          <a:chOff x="0" y="0"/>
          <a:chExt cx="0" cy="0"/>
        </a:xfrm>
      </p:grpSpPr>
      <p:sp>
        <p:nvSpPr>
          <p:cNvPr id="2" name="BG">
            <a:extLst>
              <a:ext uri="{FF2B5EF4-FFF2-40B4-BE49-F238E27FC236}">
                <a16:creationId xmlns:a16="http://schemas.microsoft.com/office/drawing/2014/main" id="{4FAACC1F-1AAF-7850-D5F0-EBAC614C7901}"/>
              </a:ext>
            </a:extLst>
          </p:cNvPr>
          <p:cNvSpPr>
            <a:spLocks/>
          </p:cNvSpPr>
          <p:nvPr userDrawn="1"/>
        </p:nvSpPr>
        <p:spPr>
          <a:xfrm>
            <a:off x="2" y="0"/>
            <a:ext cx="24383997" cy="13716000"/>
          </a:xfrm>
          <a:prstGeom prst="rect">
            <a:avLst/>
          </a:prstGeom>
          <a:gradFill flip="none" rotWithShape="1">
            <a:gsLst>
              <a:gs pos="9000">
                <a:schemeClr val="accent4"/>
              </a:gs>
              <a:gs pos="100000">
                <a:schemeClr val="accent4">
                  <a:lumMod val="20000"/>
                  <a:lumOff val="8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83" name="Grid" hidden="1">
            <a:extLst>
              <a:ext uri="{FF2B5EF4-FFF2-40B4-BE49-F238E27FC236}">
                <a16:creationId xmlns:a16="http://schemas.microsoft.com/office/drawing/2014/main" id="{F29EC338-44FA-8AAC-4226-3BCAC589D27C}"/>
              </a:ext>
            </a:extLst>
          </p:cNvPr>
          <p:cNvGrpSpPr/>
          <p:nvPr userDrawn="1"/>
        </p:nvGrpSpPr>
        <p:grpSpPr>
          <a:xfrm>
            <a:off x="1661878" y="1324484"/>
            <a:ext cx="21060245" cy="11067032"/>
            <a:chOff x="1661878" y="1324484"/>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p:cNvGrpSpPr>
            <p:nvPr userDrawn="1"/>
          </p:nvGrpSpPr>
          <p:grpSpPr>
            <a:xfrm>
              <a:off x="1661880" y="1324484"/>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p:cNvGrpSpPr>
            <p:nvPr userDrawn="1"/>
          </p:nvGrpSpPr>
          <p:grpSpPr>
            <a:xfrm rot="5400000">
              <a:off x="6658485" y="-3672121"/>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4" name="Title 113">
            <a:extLst>
              <a:ext uri="{FF2B5EF4-FFF2-40B4-BE49-F238E27FC236}">
                <a16:creationId xmlns:a16="http://schemas.microsoft.com/office/drawing/2014/main" id="{759EE320-DFE2-7355-ABF1-E9B54F54B03D}"/>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Tree>
    <p:extLst>
      <p:ext uri="{BB962C8B-B14F-4D97-AF65-F5344CB8AC3E}">
        <p14:creationId xmlns:p14="http://schemas.microsoft.com/office/powerpoint/2010/main" val="1617440240"/>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ky Blue 09">
    <p:spTree>
      <p:nvGrpSpPr>
        <p:cNvPr id="1" name=""/>
        <p:cNvGrpSpPr/>
        <p:nvPr/>
      </p:nvGrpSpPr>
      <p:grpSpPr>
        <a:xfrm>
          <a:off x="0" y="0"/>
          <a:ext cx="0" cy="0"/>
          <a:chOff x="0" y="0"/>
          <a:chExt cx="0" cy="0"/>
        </a:xfrm>
      </p:grpSpPr>
      <p:sp>
        <p:nvSpPr>
          <p:cNvPr id="5" name="BG">
            <a:extLst>
              <a:ext uri="{FF2B5EF4-FFF2-40B4-BE49-F238E27FC236}">
                <a16:creationId xmlns:a16="http://schemas.microsoft.com/office/drawing/2014/main" id="{B4FFAB91-C34F-1456-9F2A-26428554D369}"/>
              </a:ext>
            </a:extLst>
          </p:cNvPr>
          <p:cNvSpPr>
            <a:spLocks/>
          </p:cNvSpPr>
          <p:nvPr userDrawn="1"/>
        </p:nvSpPr>
        <p:spPr>
          <a:xfrm>
            <a:off x="2" y="0"/>
            <a:ext cx="24383997" cy="13716000"/>
          </a:xfrm>
          <a:prstGeom prst="rect">
            <a:avLst/>
          </a:prstGeom>
          <a:gradFill flip="none" rotWithShape="1">
            <a:gsLst>
              <a:gs pos="9000">
                <a:schemeClr val="accent4"/>
              </a:gs>
              <a:gs pos="100000">
                <a:schemeClr val="accent4">
                  <a:lumMod val="20000"/>
                  <a:lumOff val="8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83" name="Grid" hidden="1">
            <a:extLst>
              <a:ext uri="{FF2B5EF4-FFF2-40B4-BE49-F238E27FC236}">
                <a16:creationId xmlns:a16="http://schemas.microsoft.com/office/drawing/2014/main" id="{F29EC338-44FA-8AAC-4226-3BCAC589D27C}"/>
              </a:ext>
            </a:extLst>
          </p:cNvPr>
          <p:cNvGrpSpPr>
            <a:grpSpLocks noGrp="1" noUngrp="1" noRot="1" noMove="1" noResize="1"/>
          </p:cNvGrpSpPr>
          <p:nvPr userDrawn="1"/>
        </p:nvGrpSpPr>
        <p:grpSpPr>
          <a:xfrm>
            <a:off x="1661878" y="1324484"/>
            <a:ext cx="21060245" cy="11067032"/>
            <a:chOff x="1661878" y="1324484"/>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4"/>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1"/>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4" name="Title 113">
            <a:extLst>
              <a:ext uri="{FF2B5EF4-FFF2-40B4-BE49-F238E27FC236}">
                <a16:creationId xmlns:a16="http://schemas.microsoft.com/office/drawing/2014/main" id="{759EE320-DFE2-7355-ABF1-E9B54F54B03D}"/>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88" name="Rounded Rectangle 87">
            <a:extLst>
              <a:ext uri="{FF2B5EF4-FFF2-40B4-BE49-F238E27FC236}">
                <a16:creationId xmlns:a16="http://schemas.microsoft.com/office/drawing/2014/main" id="{70603433-E8D1-EBC7-EFC2-E65FE6F7AED2}"/>
              </a:ext>
            </a:extLst>
          </p:cNvPr>
          <p:cNvSpPr/>
          <p:nvPr userDrawn="1"/>
        </p:nvSpPr>
        <p:spPr>
          <a:xfrm rot="16200000">
            <a:off x="6669187" y="-1177045"/>
            <a:ext cx="8538442" cy="18544314"/>
          </a:xfrm>
          <a:prstGeom prst="roundRect">
            <a:avLst>
              <a:gd name="adj" fmla="val 7543"/>
            </a:avLst>
          </a:prstGeom>
          <a:gradFill>
            <a:gsLst>
              <a:gs pos="0">
                <a:schemeClr val="bg1">
                  <a:lumMod val="68646"/>
                  <a:lumOff val="31354"/>
                  <a:alpha val="29770"/>
                </a:schemeClr>
              </a:gs>
              <a:gs pos="100000">
                <a:schemeClr val="bg1">
                  <a:alpha val="5253"/>
                </a:schemeClr>
              </a:gs>
            </a:gsLst>
            <a:lin ang="5400000" scaled="1"/>
          </a:gradFill>
          <a:ln w="15875">
            <a:gradFill flip="none" rotWithShape="1">
              <a:gsLst>
                <a:gs pos="64000">
                  <a:srgbClr val="FFFFFF">
                    <a:alpha val="69922"/>
                  </a:srgbClr>
                </a:gs>
                <a:gs pos="24000">
                  <a:schemeClr val="bg1">
                    <a:alpha val="30000"/>
                  </a:schemeClr>
                </a:gs>
                <a:gs pos="100000">
                  <a:schemeClr val="bg1">
                    <a:alpha val="30000"/>
                  </a:schemeClr>
                </a:gs>
              </a:gsLst>
              <a:path path="rect">
                <a:fillToRect l="100000" b="100000"/>
              </a:path>
              <a:tileRect t="-100000" r="-100000"/>
            </a:gradFill>
          </a:ln>
          <a:effectLst>
            <a:outerShdw blurRad="1020707" dist="50800" algn="ctr" rotWithShape="0">
              <a:prstClr val="black">
                <a:alpha val="10225"/>
              </a:prstClr>
            </a:outerShdw>
          </a:effectLst>
        </p:spPr>
        <p:style>
          <a:lnRef idx="2">
            <a:schemeClr val="accent1">
              <a:shade val="15000"/>
            </a:schemeClr>
          </a:lnRef>
          <a:fillRef idx="1">
            <a:schemeClr val="accent1"/>
          </a:fillRef>
          <a:effectRef idx="0">
            <a:schemeClr val="accent1"/>
          </a:effectRef>
          <a:fontRef idx="minor">
            <a:schemeClr val="lt1"/>
          </a:fontRef>
        </p:style>
        <p:txBody>
          <a:bodyPr lIns="318891" tIns="79723" rIns="79723" bIns="79723" rtlCol="0" anchor="ctr"/>
          <a:lstStyle/>
          <a:p>
            <a:pPr marL="457200" indent="-457200" defTabSz="809976">
              <a:buClr>
                <a:schemeClr val="bg2"/>
              </a:buClr>
              <a:buSzPct val="60000"/>
              <a:buFont typeface="System Font Regular"/>
              <a:buChar char="◆"/>
            </a:pPr>
            <a:endParaRPr lang="en-QA" sz="2800">
              <a:solidFill>
                <a:sysClr val="windowText" lastClr="000000"/>
              </a:solidFill>
              <a:latin typeface="Calibri" panose="020F0502020204030204" pitchFamily="34" charset="0"/>
              <a:cs typeface="Calibri" panose="020F0502020204030204" pitchFamily="34" charset="0"/>
            </a:endParaRPr>
          </a:p>
        </p:txBody>
      </p:sp>
      <p:sp>
        <p:nvSpPr>
          <p:cNvPr id="91" name="Rectangle 90">
            <a:extLst>
              <a:ext uri="{FF2B5EF4-FFF2-40B4-BE49-F238E27FC236}">
                <a16:creationId xmlns:a16="http://schemas.microsoft.com/office/drawing/2014/main" id="{60AB0DE5-EED6-FF9E-908F-AFFFA35099BB}"/>
              </a:ext>
            </a:extLst>
          </p:cNvPr>
          <p:cNvSpPr/>
          <p:nvPr userDrawn="1"/>
        </p:nvSpPr>
        <p:spPr>
          <a:xfrm rot="7546092">
            <a:off x="10422545" y="11569758"/>
            <a:ext cx="1589148" cy="1589148"/>
          </a:xfrm>
          <a:prstGeom prst="rect">
            <a:avLst/>
          </a:prstGeom>
          <a:gradFill flip="none" rotWithShape="1">
            <a:gsLst>
              <a:gs pos="77000">
                <a:schemeClr val="accent4"/>
              </a:gs>
              <a:gs pos="0">
                <a:schemeClr val="accent4">
                  <a:lumMod val="20000"/>
                  <a:lumOff val="80000"/>
                </a:schemeClr>
              </a:gs>
              <a:gs pos="100000">
                <a:schemeClr val="accent4"/>
              </a:gs>
            </a:gsLst>
            <a:path path="circle">
              <a:fillToRect l="50000" t="130000" r="50000" b="-30000"/>
            </a:path>
            <a:tileRect/>
          </a:gradFill>
          <a:ln>
            <a:noFill/>
          </a:ln>
          <a:effectLst>
            <a:outerShdw blurRad="1143000" dist="50800" dir="5400000" algn="ctr" rotWithShape="0">
              <a:srgbClr val="000000">
                <a:alpha val="10000"/>
              </a:srgbClr>
            </a:outerShdw>
            <a:softEdge rad="375664"/>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94" name="Picture Placeholder 92">
            <a:extLst>
              <a:ext uri="{FF2B5EF4-FFF2-40B4-BE49-F238E27FC236}">
                <a16:creationId xmlns:a16="http://schemas.microsoft.com/office/drawing/2014/main" id="{0F871B35-CE93-2D27-B3FA-4CD6A14CC595}"/>
              </a:ext>
            </a:extLst>
          </p:cNvPr>
          <p:cNvSpPr>
            <a:spLocks noGrp="1"/>
          </p:cNvSpPr>
          <p:nvPr>
            <p:ph type="pic" sz="quarter" idx="10"/>
          </p:nvPr>
        </p:nvSpPr>
        <p:spPr>
          <a:xfrm>
            <a:off x="14712618" y="2752725"/>
            <a:ext cx="7971274" cy="9611608"/>
          </a:xfrm>
          <a:prstGeom prst="round2SameRect">
            <a:avLst>
              <a:gd name="adj1" fmla="val 4636"/>
              <a:gd name="adj2" fmla="val 0"/>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cxnSp>
        <p:nvCxnSpPr>
          <p:cNvPr id="98" name="Straight Connector 97">
            <a:extLst>
              <a:ext uri="{FF2B5EF4-FFF2-40B4-BE49-F238E27FC236}">
                <a16:creationId xmlns:a16="http://schemas.microsoft.com/office/drawing/2014/main" id="{DACDBF09-490E-5BBF-565F-BD4157BE539B}"/>
              </a:ext>
            </a:extLst>
          </p:cNvPr>
          <p:cNvCxnSpPr>
            <a:cxnSpLocks/>
          </p:cNvCxnSpPr>
          <p:nvPr userDrawn="1"/>
        </p:nvCxnSpPr>
        <p:spPr>
          <a:xfrm>
            <a:off x="13082694" y="10603911"/>
            <a:ext cx="71380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Graphic 17">
            <a:extLst>
              <a:ext uri="{FF2B5EF4-FFF2-40B4-BE49-F238E27FC236}">
                <a16:creationId xmlns:a16="http://schemas.microsoft.com/office/drawing/2014/main" id="{F2F3C1D6-B749-EF59-5D9F-55D4D9C0F29C}"/>
              </a:ext>
            </a:extLst>
          </p:cNvPr>
          <p:cNvSpPr/>
          <p:nvPr userDrawn="1"/>
        </p:nvSpPr>
        <p:spPr>
          <a:xfrm flipH="1">
            <a:off x="2742484" y="3140105"/>
            <a:ext cx="1714071" cy="1408973"/>
          </a:xfrm>
          <a:custGeom>
            <a:avLst/>
            <a:gdLst>
              <a:gd name="connsiteX0" fmla="*/ 1565126 w 2643876"/>
              <a:gd name="connsiteY0" fmla="*/ 291970 h 2173278"/>
              <a:gd name="connsiteX1" fmla="*/ 1897814 w 2643876"/>
              <a:gd name="connsiteY1" fmla="*/ 0 h 2173278"/>
              <a:gd name="connsiteX2" fmla="*/ 2643876 w 2643876"/>
              <a:gd name="connsiteY2" fmla="*/ 1394767 h 2173278"/>
              <a:gd name="connsiteX3" fmla="*/ 2003135 w 2643876"/>
              <a:gd name="connsiteY3" fmla="*/ 2173278 h 2173278"/>
              <a:gd name="connsiteX4" fmla="*/ 1411212 w 2643876"/>
              <a:gd name="connsiteY4" fmla="*/ 1654195 h 2173278"/>
              <a:gd name="connsiteX5" fmla="*/ 1978952 w 2643876"/>
              <a:gd name="connsiteY5" fmla="*/ 859413 h 2173278"/>
              <a:gd name="connsiteX6" fmla="*/ 1565352 w 2643876"/>
              <a:gd name="connsiteY6" fmla="*/ 291744 h 2173278"/>
              <a:gd name="connsiteX7" fmla="*/ 154139 w 2643876"/>
              <a:gd name="connsiteY7" fmla="*/ 291970 h 2173278"/>
              <a:gd name="connsiteX8" fmla="*/ 486602 w 2643876"/>
              <a:gd name="connsiteY8" fmla="*/ 0 h 2173278"/>
              <a:gd name="connsiteX9" fmla="*/ 1232664 w 2643876"/>
              <a:gd name="connsiteY9" fmla="*/ 1394767 h 2173278"/>
              <a:gd name="connsiteX10" fmla="*/ 591923 w 2643876"/>
              <a:gd name="connsiteY10" fmla="*/ 2173278 h 2173278"/>
              <a:gd name="connsiteX11" fmla="*/ 0 w 2643876"/>
              <a:gd name="connsiteY11" fmla="*/ 1654195 h 2173278"/>
              <a:gd name="connsiteX12" fmla="*/ 567740 w 2643876"/>
              <a:gd name="connsiteY12" fmla="*/ 859413 h 2173278"/>
              <a:gd name="connsiteX13" fmla="*/ 154139 w 2643876"/>
              <a:gd name="connsiteY13" fmla="*/ 291744 h 217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3876" h="2173278">
                <a:moveTo>
                  <a:pt x="1565126" y="291970"/>
                </a:moveTo>
                <a:lnTo>
                  <a:pt x="1897814" y="0"/>
                </a:lnTo>
                <a:cubicBezTo>
                  <a:pt x="2384416" y="356827"/>
                  <a:pt x="2643876" y="851504"/>
                  <a:pt x="2643876" y="1394767"/>
                </a:cubicBezTo>
                <a:cubicBezTo>
                  <a:pt x="2643876" y="1856902"/>
                  <a:pt x="2457417" y="2173278"/>
                  <a:pt x="2003135" y="2173278"/>
                </a:cubicBezTo>
                <a:cubicBezTo>
                  <a:pt x="1646264" y="2173278"/>
                  <a:pt x="1411212" y="1970571"/>
                  <a:pt x="1411212" y="1654195"/>
                </a:cubicBezTo>
                <a:cubicBezTo>
                  <a:pt x="1411212" y="1046075"/>
                  <a:pt x="1978952" y="1232511"/>
                  <a:pt x="1978952" y="859413"/>
                </a:cubicBezTo>
                <a:cubicBezTo>
                  <a:pt x="1978952" y="705293"/>
                  <a:pt x="1849222" y="518857"/>
                  <a:pt x="1565352" y="291744"/>
                </a:cubicBezTo>
                <a:close/>
                <a:moveTo>
                  <a:pt x="154139" y="291970"/>
                </a:moveTo>
                <a:lnTo>
                  <a:pt x="486602" y="0"/>
                </a:lnTo>
                <a:cubicBezTo>
                  <a:pt x="973203" y="356827"/>
                  <a:pt x="1232664" y="851504"/>
                  <a:pt x="1232664" y="1394767"/>
                </a:cubicBezTo>
                <a:cubicBezTo>
                  <a:pt x="1232664" y="1856902"/>
                  <a:pt x="1046205" y="2173278"/>
                  <a:pt x="591923" y="2173278"/>
                </a:cubicBezTo>
                <a:cubicBezTo>
                  <a:pt x="235277" y="2173278"/>
                  <a:pt x="0" y="1970571"/>
                  <a:pt x="0" y="1654195"/>
                </a:cubicBezTo>
                <a:cubicBezTo>
                  <a:pt x="0" y="1046075"/>
                  <a:pt x="567740" y="1232511"/>
                  <a:pt x="567740" y="859413"/>
                </a:cubicBezTo>
                <a:cubicBezTo>
                  <a:pt x="567740" y="705293"/>
                  <a:pt x="438009" y="518857"/>
                  <a:pt x="154139" y="291744"/>
                </a:cubicBezTo>
                <a:close/>
              </a:path>
            </a:pathLst>
          </a:custGeom>
          <a:solidFill>
            <a:schemeClr val="bg1"/>
          </a:solidFill>
          <a:ln w="2255" cap="flat">
            <a:noFill/>
            <a:prstDash val="solid"/>
            <a:miter/>
          </a:ln>
        </p:spPr>
        <p:txBody>
          <a:bodyPr rtlCol="0" anchor="ctr"/>
          <a:lstStyle/>
          <a:p>
            <a:endParaRPr lang="en-QA" sz="1200">
              <a:latin typeface="Calibri" panose="020F0502020204030204" pitchFamily="34" charset="0"/>
              <a:cs typeface="Calibri" panose="020F0502020204030204" pitchFamily="34" charset="0"/>
            </a:endParaRPr>
          </a:p>
        </p:txBody>
      </p:sp>
      <p:sp>
        <p:nvSpPr>
          <p:cNvPr id="3" name="Text Placeholder 58">
            <a:extLst>
              <a:ext uri="{FF2B5EF4-FFF2-40B4-BE49-F238E27FC236}">
                <a16:creationId xmlns:a16="http://schemas.microsoft.com/office/drawing/2014/main" id="{7DA4E3DA-8180-2D0E-07CB-A401C51F573F}"/>
              </a:ext>
            </a:extLst>
          </p:cNvPr>
          <p:cNvSpPr>
            <a:spLocks noGrp="1"/>
          </p:cNvSpPr>
          <p:nvPr>
            <p:ph type="body" sz="quarter" idx="11" hasCustomPrompt="1"/>
          </p:nvPr>
        </p:nvSpPr>
        <p:spPr>
          <a:xfrm>
            <a:off x="3683758" y="4549079"/>
            <a:ext cx="10160830" cy="5348492"/>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800">
                <a:solidFill>
                  <a:schemeClr val="bg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4" name="Text Placeholder 58">
            <a:extLst>
              <a:ext uri="{FF2B5EF4-FFF2-40B4-BE49-F238E27FC236}">
                <a16:creationId xmlns:a16="http://schemas.microsoft.com/office/drawing/2014/main" id="{B79EEA50-0D41-1B5C-1B9A-1831D49CC973}"/>
              </a:ext>
            </a:extLst>
          </p:cNvPr>
          <p:cNvSpPr>
            <a:spLocks noGrp="1"/>
          </p:cNvSpPr>
          <p:nvPr>
            <p:ph type="body" sz="quarter" idx="12" hasCustomPrompt="1"/>
          </p:nvPr>
        </p:nvSpPr>
        <p:spPr>
          <a:xfrm>
            <a:off x="3683758" y="10243910"/>
            <a:ext cx="9027193" cy="1087465"/>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400" b="1">
                <a:solidFill>
                  <a:schemeClr val="bg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a:t>
            </a:r>
            <a:br>
              <a:rPr lang="ar-QA"/>
            </a:br>
            <a:r>
              <a:rPr lang="ar-QA"/>
              <a:t>وهمي في صناعة الطباعة والتنضيد. </a:t>
            </a:r>
          </a:p>
        </p:txBody>
      </p:sp>
    </p:spTree>
    <p:extLst>
      <p:ext uri="{BB962C8B-B14F-4D97-AF65-F5344CB8AC3E}">
        <p14:creationId xmlns:p14="http://schemas.microsoft.com/office/powerpoint/2010/main" val="1695270448"/>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ky Blue 10">
    <p:spTree>
      <p:nvGrpSpPr>
        <p:cNvPr id="1" name=""/>
        <p:cNvGrpSpPr/>
        <p:nvPr/>
      </p:nvGrpSpPr>
      <p:grpSpPr>
        <a:xfrm>
          <a:off x="0" y="0"/>
          <a:ext cx="0" cy="0"/>
          <a:chOff x="0" y="0"/>
          <a:chExt cx="0" cy="0"/>
        </a:xfrm>
      </p:grpSpPr>
      <p:sp>
        <p:nvSpPr>
          <p:cNvPr id="2" name="BG">
            <a:extLst>
              <a:ext uri="{FF2B5EF4-FFF2-40B4-BE49-F238E27FC236}">
                <a16:creationId xmlns:a16="http://schemas.microsoft.com/office/drawing/2014/main" id="{8D2B5013-2109-706E-9672-71C94235C18E}"/>
              </a:ext>
            </a:extLst>
          </p:cNvPr>
          <p:cNvSpPr>
            <a:spLocks/>
          </p:cNvSpPr>
          <p:nvPr userDrawn="1"/>
        </p:nvSpPr>
        <p:spPr>
          <a:xfrm>
            <a:off x="2" y="0"/>
            <a:ext cx="24383997" cy="13716000"/>
          </a:xfrm>
          <a:prstGeom prst="rect">
            <a:avLst/>
          </a:prstGeom>
          <a:gradFill flip="none" rotWithShape="1">
            <a:gsLst>
              <a:gs pos="9000">
                <a:schemeClr val="accent4"/>
              </a:gs>
              <a:gs pos="100000">
                <a:schemeClr val="accent4">
                  <a:lumMod val="20000"/>
                  <a:lumOff val="8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11" name="Grid" hidden="1">
            <a:extLst>
              <a:ext uri="{FF2B5EF4-FFF2-40B4-BE49-F238E27FC236}">
                <a16:creationId xmlns:a16="http://schemas.microsoft.com/office/drawing/2014/main" id="{11652F50-E0D2-E3FF-ABF8-8603A4EAA31C}"/>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12" name="Group 11">
              <a:extLst>
                <a:ext uri="{FF2B5EF4-FFF2-40B4-BE49-F238E27FC236}">
                  <a16:creationId xmlns:a16="http://schemas.microsoft.com/office/drawing/2014/main" id="{E78D61D5-D488-C3DA-8A59-F74044BD18C3}"/>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30" name="Rectangle 29">
                <a:extLst>
                  <a:ext uri="{FF2B5EF4-FFF2-40B4-BE49-F238E27FC236}">
                    <a16:creationId xmlns:a16="http://schemas.microsoft.com/office/drawing/2014/main" id="{A31CFFA6-07A2-0F9B-4342-5A897432A4B3}"/>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A926796-05B7-0652-B27A-B9FB7F7316BC}"/>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DBDD97C0-8F39-D62C-3348-C8439BDC56EA}"/>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73B0D0BC-D5C6-0F2D-2B8B-98E765DBD2ED}"/>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D6377CAA-3A48-B06B-60AB-0BB042324798}"/>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A482CDD6-CB86-AF54-E05F-204B20F5B1F9}"/>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6CDBBD93-60D7-5B3D-D503-9F5DD92C58D4}"/>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27914186-9AF0-5EC1-EDF4-183761458A86}"/>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700FBBB0-8A6E-0929-8967-D2D6B4EEF53C}"/>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3B078ABF-5873-E735-F1FF-24C889D74C45}"/>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CF64F5CC-73F7-906C-3C45-187873307C74}"/>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46A9A48F-990E-356D-91B0-28486FB26D7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410A28A2-388A-5A27-B7BD-592D1A3338A4}"/>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2558F30-F358-0B48-09CC-BA25B5F69555}"/>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C2FA19EC-38BE-3EA8-02CD-E3E6A27F65F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CEDBEB57-DF1E-077A-631B-3D10CDF62BAD}"/>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61986391-DC24-626F-A1A1-B2677281D64A}"/>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2DB05003-FAF7-587F-5A59-AAADFBBF3B20}"/>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0519F929-F844-2457-5B4E-57A0CE90693D}"/>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9FC584BF-7EAC-8704-09E2-AE60CBA44183}"/>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DBE014EE-629D-0347-2D7B-52ED8B0315CC}"/>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42AEC9F3-0179-C589-A675-558D9DEC00D7}"/>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5A972E0A-CD71-AF33-D71E-32BAC81B16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534FBA80-9461-9C68-63B5-93BEB7BCEF8E}"/>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4" name="Rectangle 53">
                <a:extLst>
                  <a:ext uri="{FF2B5EF4-FFF2-40B4-BE49-F238E27FC236}">
                    <a16:creationId xmlns:a16="http://schemas.microsoft.com/office/drawing/2014/main" id="{360B9290-58F6-379D-78BA-EE4F868378F3}"/>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5" name="Rectangle 54">
                <a:extLst>
                  <a:ext uri="{FF2B5EF4-FFF2-40B4-BE49-F238E27FC236}">
                    <a16:creationId xmlns:a16="http://schemas.microsoft.com/office/drawing/2014/main" id="{093EADA5-C555-4CD2-0B23-56C2F712CE83}"/>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6" name="Rectangle 55">
                <a:extLst>
                  <a:ext uri="{FF2B5EF4-FFF2-40B4-BE49-F238E27FC236}">
                    <a16:creationId xmlns:a16="http://schemas.microsoft.com/office/drawing/2014/main" id="{9745549B-AF33-4AEB-47CC-69973C1808F6}"/>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7" name="Rectangle 56">
                <a:extLst>
                  <a:ext uri="{FF2B5EF4-FFF2-40B4-BE49-F238E27FC236}">
                    <a16:creationId xmlns:a16="http://schemas.microsoft.com/office/drawing/2014/main" id="{C8BD1BCE-DE14-77E8-0825-5E8B6777C9C0}"/>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8" name="Rectangle 57">
                <a:extLst>
                  <a:ext uri="{FF2B5EF4-FFF2-40B4-BE49-F238E27FC236}">
                    <a16:creationId xmlns:a16="http://schemas.microsoft.com/office/drawing/2014/main" id="{63EBC87D-1C58-A976-8B56-FB3440DD46E8}"/>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9" name="Rectangle 58">
                <a:extLst>
                  <a:ext uri="{FF2B5EF4-FFF2-40B4-BE49-F238E27FC236}">
                    <a16:creationId xmlns:a16="http://schemas.microsoft.com/office/drawing/2014/main" id="{BFD9531A-E60E-F197-AF9E-AF798E90E862}"/>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13" name="Group 12">
              <a:extLst>
                <a:ext uri="{FF2B5EF4-FFF2-40B4-BE49-F238E27FC236}">
                  <a16:creationId xmlns:a16="http://schemas.microsoft.com/office/drawing/2014/main" id="{65BDEACD-4B3A-18C9-E03B-94C13C580398}"/>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14" name="Rectangle 13">
                <a:extLst>
                  <a:ext uri="{FF2B5EF4-FFF2-40B4-BE49-F238E27FC236}">
                    <a16:creationId xmlns:a16="http://schemas.microsoft.com/office/drawing/2014/main" id="{A958B015-7A7A-6A5D-710F-3DD0DCCB7890}"/>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E40862F6-DC30-4658-CBF9-843E9BFB58E2}"/>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98F3B4C8-5325-58E0-C90D-E29C136416B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8E6E3C44-5FF5-8121-5B69-5DA57F6CBDDA}"/>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F4AB4522-F095-E0A8-61D0-4692B5ECB74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32788D64-177D-1363-A1BF-F2DF428373BD}"/>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3A40A059-12FB-2169-ABCB-13D98CBFE366}"/>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B656A067-7C5D-17E3-60CA-35A13284090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A2EE9BE2-4CE4-D6B9-95E6-344C64F404D5}"/>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951E746C-6BFB-0D14-63B4-023C515F6CC5}"/>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 name="Rectangle 23">
                <a:extLst>
                  <a:ext uri="{FF2B5EF4-FFF2-40B4-BE49-F238E27FC236}">
                    <a16:creationId xmlns:a16="http://schemas.microsoft.com/office/drawing/2014/main" id="{8FA00384-9FBB-7BE5-643A-45775C68AED7}"/>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F6871783-6F7D-3D44-6A1D-7EAD6CF1159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8EDD4FA7-59C4-5EE6-87CC-69A4B5FC1F20}"/>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E8010D77-5874-3225-AC9B-43A605B0F105}"/>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7EF479E-3963-B179-FBE6-F4D28811D0D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3F7ECCCA-1A98-8FE7-F72F-46C48A47B2E4}"/>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474" name="Shape 474"/>
          <p:cNvSpPr>
            <a:spLocks noGrp="1"/>
          </p:cNvSpPr>
          <p:nvPr>
            <p:ph type="pic" sz="half" idx="13" hasCustomPrompt="1"/>
          </p:nvPr>
        </p:nvSpPr>
        <p:spPr>
          <a:xfrm>
            <a:off x="13082691" y="2752088"/>
            <a:ext cx="9639429" cy="963942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0" name="Shape 474">
            <a:extLst>
              <a:ext uri="{FF2B5EF4-FFF2-40B4-BE49-F238E27FC236}">
                <a16:creationId xmlns:a16="http://schemas.microsoft.com/office/drawing/2014/main" id="{CCD3318A-EA5F-FD65-8A52-E3A65CA2450C}"/>
              </a:ext>
            </a:extLst>
          </p:cNvPr>
          <p:cNvSpPr>
            <a:spLocks noGrp="1"/>
          </p:cNvSpPr>
          <p:nvPr>
            <p:ph type="pic" sz="half" idx="14" hasCustomPrompt="1"/>
          </p:nvPr>
        </p:nvSpPr>
        <p:spPr>
          <a:xfrm>
            <a:off x="1649700" y="2752088"/>
            <a:ext cx="5372144"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1" name="Shape 474">
            <a:extLst>
              <a:ext uri="{FF2B5EF4-FFF2-40B4-BE49-F238E27FC236}">
                <a16:creationId xmlns:a16="http://schemas.microsoft.com/office/drawing/2014/main" id="{4B1F9870-D3FD-0A01-2D78-C30F2F3BC147}"/>
              </a:ext>
            </a:extLst>
          </p:cNvPr>
          <p:cNvSpPr>
            <a:spLocks noGrp="1"/>
          </p:cNvSpPr>
          <p:nvPr>
            <p:ph type="pic" sz="half" idx="15" hasCustomPrompt="1"/>
          </p:nvPr>
        </p:nvSpPr>
        <p:spPr>
          <a:xfrm>
            <a:off x="7375630" y="2752088"/>
            <a:ext cx="5356611"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2" name="Shape 474">
            <a:extLst>
              <a:ext uri="{FF2B5EF4-FFF2-40B4-BE49-F238E27FC236}">
                <a16:creationId xmlns:a16="http://schemas.microsoft.com/office/drawing/2014/main" id="{53500D23-2EC7-CF17-5DB1-F9953F0A0332}"/>
              </a:ext>
            </a:extLst>
          </p:cNvPr>
          <p:cNvSpPr>
            <a:spLocks noGrp="1"/>
          </p:cNvSpPr>
          <p:nvPr>
            <p:ph type="pic" sz="half" idx="16" hasCustomPrompt="1"/>
          </p:nvPr>
        </p:nvSpPr>
        <p:spPr>
          <a:xfrm>
            <a:off x="1665214" y="7776186"/>
            <a:ext cx="5356629"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3" name="Shape 474">
            <a:extLst>
              <a:ext uri="{FF2B5EF4-FFF2-40B4-BE49-F238E27FC236}">
                <a16:creationId xmlns:a16="http://schemas.microsoft.com/office/drawing/2014/main" id="{048A9979-BBD3-7B2C-D017-E14D6D87D826}"/>
              </a:ext>
            </a:extLst>
          </p:cNvPr>
          <p:cNvSpPr>
            <a:spLocks noGrp="1"/>
          </p:cNvSpPr>
          <p:nvPr>
            <p:ph type="pic" sz="half" idx="17" hasCustomPrompt="1"/>
          </p:nvPr>
        </p:nvSpPr>
        <p:spPr>
          <a:xfrm>
            <a:off x="7391100" y="7776186"/>
            <a:ext cx="5341141"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448" name="Title 113">
            <a:extLst>
              <a:ext uri="{FF2B5EF4-FFF2-40B4-BE49-F238E27FC236}">
                <a16:creationId xmlns:a16="http://schemas.microsoft.com/office/drawing/2014/main" id="{2C093071-6019-42BC-81B6-63719ABCC24B}"/>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Tree>
    <p:extLst>
      <p:ext uri="{BB962C8B-B14F-4D97-AF65-F5344CB8AC3E}">
        <p14:creationId xmlns:p14="http://schemas.microsoft.com/office/powerpoint/2010/main" val="2968455848"/>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Page 04">
    <p:bg>
      <p:bgPr>
        <a:solidFill>
          <a:schemeClr val="bg1"/>
        </a:solidFill>
        <a:effectLst/>
      </p:bgPr>
    </p:bg>
    <p:spTree>
      <p:nvGrpSpPr>
        <p:cNvPr id="1" name=""/>
        <p:cNvGrpSpPr/>
        <p:nvPr/>
      </p:nvGrpSpPr>
      <p:grpSpPr>
        <a:xfrm>
          <a:off x="0" y="0"/>
          <a:ext cx="0" cy="0"/>
          <a:chOff x="0" y="0"/>
          <a:chExt cx="0" cy="0"/>
        </a:xfrm>
      </p:grpSpPr>
      <p:pic>
        <p:nvPicPr>
          <p:cNvPr id="17" name="Picture 16" descr="A group of tall buildings in the clouds&#10;&#10;AI-generated content may be incorrect.">
            <a:extLst>
              <a:ext uri="{FF2B5EF4-FFF2-40B4-BE49-F238E27FC236}">
                <a16:creationId xmlns:a16="http://schemas.microsoft.com/office/drawing/2014/main" id="{E69DD485-2226-B312-A9CD-0B378124B998}"/>
              </a:ext>
            </a:extLst>
          </p:cNvPr>
          <p:cNvPicPr>
            <a:picLocks noChangeAspect="1"/>
          </p:cNvPicPr>
          <p:nvPr userDrawn="1"/>
        </p:nvPicPr>
        <p:blipFill>
          <a:blip r:embed="rId2">
            <a:extLst>
              <a:ext uri="{28A0092B-C50C-407E-A947-70E740481C1C}">
                <a14:useLocalDpi xmlns:a14="http://schemas.microsoft.com/office/drawing/2010/main" val="0"/>
              </a:ext>
            </a:extLst>
          </a:blip>
          <a:srcRect l="5928" t="16594" b="3011"/>
          <a:stretch/>
        </p:blipFill>
        <p:spPr>
          <a:xfrm>
            <a:off x="-1" y="1"/>
            <a:ext cx="24537158" cy="13972722"/>
          </a:xfrm>
          <a:prstGeom prst="rect">
            <a:avLst/>
          </a:prstGeom>
        </p:spPr>
      </p:pic>
      <p:sp>
        <p:nvSpPr>
          <p:cNvPr id="4" name="Background">
            <a:extLst>
              <a:ext uri="{FF2B5EF4-FFF2-40B4-BE49-F238E27FC236}">
                <a16:creationId xmlns:a16="http://schemas.microsoft.com/office/drawing/2014/main" id="{4AD0B5FD-DF1E-B8B7-0897-C595564D3049}"/>
              </a:ext>
            </a:extLst>
          </p:cNvPr>
          <p:cNvSpPr/>
          <p:nvPr userDrawn="1"/>
        </p:nvSpPr>
        <p:spPr>
          <a:xfrm flipH="1">
            <a:off x="-101" y="15536"/>
            <a:ext cx="24537157" cy="13957187"/>
          </a:xfrm>
          <a:prstGeom prst="rect">
            <a:avLst/>
          </a:prstGeom>
          <a:gradFill flip="none" rotWithShape="1">
            <a:gsLst>
              <a:gs pos="0">
                <a:schemeClr val="accent1">
                  <a:lumMod val="95000"/>
                  <a:lumOff val="5000"/>
                  <a:alpha val="0"/>
                </a:schemeClr>
              </a:gs>
              <a:gs pos="54000">
                <a:schemeClr val="tx2">
                  <a:alpha val="85692"/>
                </a:schemeClr>
              </a:gs>
              <a:gs pos="92000">
                <a:schemeClr val="accent1"/>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153" name="Grid" hidden="1">
            <a:extLst>
              <a:ext uri="{FF2B5EF4-FFF2-40B4-BE49-F238E27FC236}">
                <a16:creationId xmlns:a16="http://schemas.microsoft.com/office/drawing/2014/main" id="{C6A52DBC-519C-3ADA-9D82-1082AB5B91A2}"/>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154" name="Group 153">
              <a:extLst>
                <a:ext uri="{FF2B5EF4-FFF2-40B4-BE49-F238E27FC236}">
                  <a16:creationId xmlns:a16="http://schemas.microsoft.com/office/drawing/2014/main" id="{AFBD22C8-03AF-DD25-C690-A74E47AB7879}"/>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172" name="Rectangle 171">
                <a:extLst>
                  <a:ext uri="{FF2B5EF4-FFF2-40B4-BE49-F238E27FC236}">
                    <a16:creationId xmlns:a16="http://schemas.microsoft.com/office/drawing/2014/main" id="{A2699FD4-D634-86A8-9A7B-1CDC79D984C9}"/>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3" name="Rectangle 172">
                <a:extLst>
                  <a:ext uri="{FF2B5EF4-FFF2-40B4-BE49-F238E27FC236}">
                    <a16:creationId xmlns:a16="http://schemas.microsoft.com/office/drawing/2014/main" id="{BE9DF61F-53E8-BD7C-ABA4-553784806615}"/>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4" name="Rectangle 173">
                <a:extLst>
                  <a:ext uri="{FF2B5EF4-FFF2-40B4-BE49-F238E27FC236}">
                    <a16:creationId xmlns:a16="http://schemas.microsoft.com/office/drawing/2014/main" id="{C685D3C4-F06B-1628-9E17-020765C145A4}"/>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5" name="Rectangle 174">
                <a:extLst>
                  <a:ext uri="{FF2B5EF4-FFF2-40B4-BE49-F238E27FC236}">
                    <a16:creationId xmlns:a16="http://schemas.microsoft.com/office/drawing/2014/main" id="{5F11558D-FF2B-318F-F620-3D68726ACE56}"/>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6" name="Rectangle 175">
                <a:extLst>
                  <a:ext uri="{FF2B5EF4-FFF2-40B4-BE49-F238E27FC236}">
                    <a16:creationId xmlns:a16="http://schemas.microsoft.com/office/drawing/2014/main" id="{32804E67-FBAF-660A-8F3A-EAD82BE1633D}"/>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7" name="Rectangle 176">
                <a:extLst>
                  <a:ext uri="{FF2B5EF4-FFF2-40B4-BE49-F238E27FC236}">
                    <a16:creationId xmlns:a16="http://schemas.microsoft.com/office/drawing/2014/main" id="{3EB7E391-4BAB-BB8E-8D0E-3E41672AA2DB}"/>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8" name="Rectangle 177">
                <a:extLst>
                  <a:ext uri="{FF2B5EF4-FFF2-40B4-BE49-F238E27FC236}">
                    <a16:creationId xmlns:a16="http://schemas.microsoft.com/office/drawing/2014/main" id="{B09C6616-8E1B-61E7-18B3-4D68E88F7486}"/>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9" name="Rectangle 178">
                <a:extLst>
                  <a:ext uri="{FF2B5EF4-FFF2-40B4-BE49-F238E27FC236}">
                    <a16:creationId xmlns:a16="http://schemas.microsoft.com/office/drawing/2014/main" id="{00923132-D32D-2CD5-5569-ED2386DABF31}"/>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0" name="Rectangle 179">
                <a:extLst>
                  <a:ext uri="{FF2B5EF4-FFF2-40B4-BE49-F238E27FC236}">
                    <a16:creationId xmlns:a16="http://schemas.microsoft.com/office/drawing/2014/main" id="{3ABD776E-8D3A-6E2D-73E9-3C7A0C4703CC}"/>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1" name="Rectangle 180">
                <a:extLst>
                  <a:ext uri="{FF2B5EF4-FFF2-40B4-BE49-F238E27FC236}">
                    <a16:creationId xmlns:a16="http://schemas.microsoft.com/office/drawing/2014/main" id="{255F172A-1E3B-790B-FC58-4B296387779D}"/>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2" name="Rectangle 181">
                <a:extLst>
                  <a:ext uri="{FF2B5EF4-FFF2-40B4-BE49-F238E27FC236}">
                    <a16:creationId xmlns:a16="http://schemas.microsoft.com/office/drawing/2014/main" id="{94238959-4166-C941-06B4-11B8BBBCF634}"/>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3" name="Rectangle 182">
                <a:extLst>
                  <a:ext uri="{FF2B5EF4-FFF2-40B4-BE49-F238E27FC236}">
                    <a16:creationId xmlns:a16="http://schemas.microsoft.com/office/drawing/2014/main" id="{9F0E1A2F-A729-E8B8-437E-CDCBB404C28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4" name="Rectangle 183">
                <a:extLst>
                  <a:ext uri="{FF2B5EF4-FFF2-40B4-BE49-F238E27FC236}">
                    <a16:creationId xmlns:a16="http://schemas.microsoft.com/office/drawing/2014/main" id="{0DBF1A88-9698-319E-25B1-7D9F4335B3D1}"/>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5" name="Rectangle 184">
                <a:extLst>
                  <a:ext uri="{FF2B5EF4-FFF2-40B4-BE49-F238E27FC236}">
                    <a16:creationId xmlns:a16="http://schemas.microsoft.com/office/drawing/2014/main" id="{CEB80AD7-AE29-FA1D-D208-2DCA828FB7F7}"/>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6" name="Rectangle 185">
                <a:extLst>
                  <a:ext uri="{FF2B5EF4-FFF2-40B4-BE49-F238E27FC236}">
                    <a16:creationId xmlns:a16="http://schemas.microsoft.com/office/drawing/2014/main" id="{21466896-8084-A94C-588A-F3773141D614}"/>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7" name="Rectangle 186">
                <a:extLst>
                  <a:ext uri="{FF2B5EF4-FFF2-40B4-BE49-F238E27FC236}">
                    <a16:creationId xmlns:a16="http://schemas.microsoft.com/office/drawing/2014/main" id="{849E7E78-1BC2-B427-3AD7-4865AA2DC046}"/>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8" name="Rectangle 187">
                <a:extLst>
                  <a:ext uri="{FF2B5EF4-FFF2-40B4-BE49-F238E27FC236}">
                    <a16:creationId xmlns:a16="http://schemas.microsoft.com/office/drawing/2014/main" id="{7EFA532B-BFBB-5BE1-6D0D-820D1E216EC3}"/>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9" name="Rectangle 188">
                <a:extLst>
                  <a:ext uri="{FF2B5EF4-FFF2-40B4-BE49-F238E27FC236}">
                    <a16:creationId xmlns:a16="http://schemas.microsoft.com/office/drawing/2014/main" id="{B4F42F64-D28F-C258-7FDE-3719DC8BA7E9}"/>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0" name="Rectangle 189">
                <a:extLst>
                  <a:ext uri="{FF2B5EF4-FFF2-40B4-BE49-F238E27FC236}">
                    <a16:creationId xmlns:a16="http://schemas.microsoft.com/office/drawing/2014/main" id="{3940FFE0-CF56-30E0-74EA-673E06A8995E}"/>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1" name="Rectangle 190">
                <a:extLst>
                  <a:ext uri="{FF2B5EF4-FFF2-40B4-BE49-F238E27FC236}">
                    <a16:creationId xmlns:a16="http://schemas.microsoft.com/office/drawing/2014/main" id="{BD18141F-AF0C-BD45-1104-275EDB24B461}"/>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2" name="Rectangle 191">
                <a:extLst>
                  <a:ext uri="{FF2B5EF4-FFF2-40B4-BE49-F238E27FC236}">
                    <a16:creationId xmlns:a16="http://schemas.microsoft.com/office/drawing/2014/main" id="{677EA08A-2C1B-B28D-F330-7391668D774D}"/>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3" name="Rectangle 192">
                <a:extLst>
                  <a:ext uri="{FF2B5EF4-FFF2-40B4-BE49-F238E27FC236}">
                    <a16:creationId xmlns:a16="http://schemas.microsoft.com/office/drawing/2014/main" id="{C7BEE960-574A-7E93-91DE-D0EDB038BF10}"/>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4" name="Rectangle 193">
                <a:extLst>
                  <a:ext uri="{FF2B5EF4-FFF2-40B4-BE49-F238E27FC236}">
                    <a16:creationId xmlns:a16="http://schemas.microsoft.com/office/drawing/2014/main" id="{C7BBFA29-4603-4ED0-5EB7-063CA56AF528}"/>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5" name="Rectangle 194">
                <a:extLst>
                  <a:ext uri="{FF2B5EF4-FFF2-40B4-BE49-F238E27FC236}">
                    <a16:creationId xmlns:a16="http://schemas.microsoft.com/office/drawing/2014/main" id="{99A86253-E455-89DC-42BE-1906A5E34C98}"/>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6" name="Rectangle 195">
                <a:extLst>
                  <a:ext uri="{FF2B5EF4-FFF2-40B4-BE49-F238E27FC236}">
                    <a16:creationId xmlns:a16="http://schemas.microsoft.com/office/drawing/2014/main" id="{48BF2F71-403F-A44D-B205-1FCDBB5EE120}"/>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7" name="Rectangle 196">
                <a:extLst>
                  <a:ext uri="{FF2B5EF4-FFF2-40B4-BE49-F238E27FC236}">
                    <a16:creationId xmlns:a16="http://schemas.microsoft.com/office/drawing/2014/main" id="{5CA62118-0D5A-EC91-93B7-C9D2B9231ED4}"/>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8" name="Rectangle 197">
                <a:extLst>
                  <a:ext uri="{FF2B5EF4-FFF2-40B4-BE49-F238E27FC236}">
                    <a16:creationId xmlns:a16="http://schemas.microsoft.com/office/drawing/2014/main" id="{1E45A971-4FC0-3BC2-A79F-4891090EBFF2}"/>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9" name="Rectangle 198">
                <a:extLst>
                  <a:ext uri="{FF2B5EF4-FFF2-40B4-BE49-F238E27FC236}">
                    <a16:creationId xmlns:a16="http://schemas.microsoft.com/office/drawing/2014/main" id="{D3A32BFC-4AF9-281B-5DBA-C12E3D786B24}"/>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0" name="Rectangle 199">
                <a:extLst>
                  <a:ext uri="{FF2B5EF4-FFF2-40B4-BE49-F238E27FC236}">
                    <a16:creationId xmlns:a16="http://schemas.microsoft.com/office/drawing/2014/main" id="{5269F332-DB75-31C9-24D7-25E0180C6794}"/>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1" name="Rectangle 200">
                <a:extLst>
                  <a:ext uri="{FF2B5EF4-FFF2-40B4-BE49-F238E27FC236}">
                    <a16:creationId xmlns:a16="http://schemas.microsoft.com/office/drawing/2014/main" id="{E941A006-BC9A-640D-368C-78C96D17742B}"/>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155" name="Group 154">
              <a:extLst>
                <a:ext uri="{FF2B5EF4-FFF2-40B4-BE49-F238E27FC236}">
                  <a16:creationId xmlns:a16="http://schemas.microsoft.com/office/drawing/2014/main" id="{1E67173F-D417-F69B-7618-85E897D8F8E8}"/>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156" name="Rectangle 155">
                <a:extLst>
                  <a:ext uri="{FF2B5EF4-FFF2-40B4-BE49-F238E27FC236}">
                    <a16:creationId xmlns:a16="http://schemas.microsoft.com/office/drawing/2014/main" id="{9D05080B-3AAF-2995-F92A-091E024BC022}"/>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7" name="Rectangle 156">
                <a:extLst>
                  <a:ext uri="{FF2B5EF4-FFF2-40B4-BE49-F238E27FC236}">
                    <a16:creationId xmlns:a16="http://schemas.microsoft.com/office/drawing/2014/main" id="{8F6D798D-BF63-42EF-D522-2BC200C6A94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8" name="Rectangle 157">
                <a:extLst>
                  <a:ext uri="{FF2B5EF4-FFF2-40B4-BE49-F238E27FC236}">
                    <a16:creationId xmlns:a16="http://schemas.microsoft.com/office/drawing/2014/main" id="{1A38EBA8-7BDA-4801-D0D0-A6B57B53F17C}"/>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9" name="Rectangle 158">
                <a:extLst>
                  <a:ext uri="{FF2B5EF4-FFF2-40B4-BE49-F238E27FC236}">
                    <a16:creationId xmlns:a16="http://schemas.microsoft.com/office/drawing/2014/main" id="{C9E3593A-66B9-A589-8770-E8AEAB18875D}"/>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0" name="Rectangle 159">
                <a:extLst>
                  <a:ext uri="{FF2B5EF4-FFF2-40B4-BE49-F238E27FC236}">
                    <a16:creationId xmlns:a16="http://schemas.microsoft.com/office/drawing/2014/main" id="{A15AC0A8-5B7E-0E94-AEBF-A42173AE4D6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1" name="Rectangle 160">
                <a:extLst>
                  <a:ext uri="{FF2B5EF4-FFF2-40B4-BE49-F238E27FC236}">
                    <a16:creationId xmlns:a16="http://schemas.microsoft.com/office/drawing/2014/main" id="{9BE22068-319B-3B1D-3EBD-D990B5D751F7}"/>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2" name="Rectangle 161">
                <a:extLst>
                  <a:ext uri="{FF2B5EF4-FFF2-40B4-BE49-F238E27FC236}">
                    <a16:creationId xmlns:a16="http://schemas.microsoft.com/office/drawing/2014/main" id="{F2A1F325-6F95-59FC-B444-57C388452D0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3" name="Rectangle 162">
                <a:extLst>
                  <a:ext uri="{FF2B5EF4-FFF2-40B4-BE49-F238E27FC236}">
                    <a16:creationId xmlns:a16="http://schemas.microsoft.com/office/drawing/2014/main" id="{1AC8E586-FB79-2EFD-BB09-92131B98005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4" name="Rectangle 163">
                <a:extLst>
                  <a:ext uri="{FF2B5EF4-FFF2-40B4-BE49-F238E27FC236}">
                    <a16:creationId xmlns:a16="http://schemas.microsoft.com/office/drawing/2014/main" id="{12C67EE4-5066-A528-4BC7-F2BBBBA63B4F}"/>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5" name="Rectangle 164">
                <a:extLst>
                  <a:ext uri="{FF2B5EF4-FFF2-40B4-BE49-F238E27FC236}">
                    <a16:creationId xmlns:a16="http://schemas.microsoft.com/office/drawing/2014/main" id="{3A0F86B8-F448-CAD9-8AD4-2863EEB9AC08}"/>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6" name="Rectangle 165">
                <a:extLst>
                  <a:ext uri="{FF2B5EF4-FFF2-40B4-BE49-F238E27FC236}">
                    <a16:creationId xmlns:a16="http://schemas.microsoft.com/office/drawing/2014/main" id="{29FF5A49-C4B1-3292-C2EA-75E1134E7844}"/>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7" name="Rectangle 166">
                <a:extLst>
                  <a:ext uri="{FF2B5EF4-FFF2-40B4-BE49-F238E27FC236}">
                    <a16:creationId xmlns:a16="http://schemas.microsoft.com/office/drawing/2014/main" id="{A260CDAE-975A-8633-2C2F-B1982C35E6E3}"/>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8" name="Rectangle 167">
                <a:extLst>
                  <a:ext uri="{FF2B5EF4-FFF2-40B4-BE49-F238E27FC236}">
                    <a16:creationId xmlns:a16="http://schemas.microsoft.com/office/drawing/2014/main" id="{0EE18EBC-C63E-0C64-0EE5-10F12585F295}"/>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9" name="Rectangle 168">
                <a:extLst>
                  <a:ext uri="{FF2B5EF4-FFF2-40B4-BE49-F238E27FC236}">
                    <a16:creationId xmlns:a16="http://schemas.microsoft.com/office/drawing/2014/main" id="{43053484-9D6E-38DE-A856-5FE8B30FFFDC}"/>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0" name="Rectangle 169">
                <a:extLst>
                  <a:ext uri="{FF2B5EF4-FFF2-40B4-BE49-F238E27FC236}">
                    <a16:creationId xmlns:a16="http://schemas.microsoft.com/office/drawing/2014/main" id="{B496D6F5-55B7-CCE2-A113-790838563C49}"/>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1" name="Rectangle 170">
                <a:extLst>
                  <a:ext uri="{FF2B5EF4-FFF2-40B4-BE49-F238E27FC236}">
                    <a16:creationId xmlns:a16="http://schemas.microsoft.com/office/drawing/2014/main" id="{157C6E7C-D53B-7B6E-BD04-EA4C9A6C0FAA}"/>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pic>
        <p:nvPicPr>
          <p:cNvPr id="9" name="Picture 8">
            <a:extLst>
              <a:ext uri="{FF2B5EF4-FFF2-40B4-BE49-F238E27FC236}">
                <a16:creationId xmlns:a16="http://schemas.microsoft.com/office/drawing/2014/main" id="{544897FB-4FF1-F2E4-4D43-D00A1E10C056}"/>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7927424" y="1388533"/>
            <a:ext cx="4767804" cy="958235"/>
          </a:xfrm>
          <a:prstGeom prst="rect">
            <a:avLst/>
          </a:prstGeom>
        </p:spPr>
      </p:pic>
      <p:sp>
        <p:nvSpPr>
          <p:cNvPr id="7" name="Rectangle 6">
            <a:extLst>
              <a:ext uri="{FF2B5EF4-FFF2-40B4-BE49-F238E27FC236}">
                <a16:creationId xmlns:a16="http://schemas.microsoft.com/office/drawing/2014/main" id="{2617C141-5FDF-A65F-2784-4BA5F074E6E8}"/>
              </a:ext>
            </a:extLst>
          </p:cNvPr>
          <p:cNvSpPr/>
          <p:nvPr userDrawn="1"/>
        </p:nvSpPr>
        <p:spPr>
          <a:xfrm rot="2700000">
            <a:off x="16686334" y="10380417"/>
            <a:ext cx="3372775" cy="3372775"/>
          </a:xfrm>
          <a:prstGeom prst="rect">
            <a:avLst/>
          </a:prstGeom>
          <a:gradFill flip="none" rotWithShape="1">
            <a:gsLst>
              <a:gs pos="0">
                <a:schemeClr val="accent1">
                  <a:lumMod val="40000"/>
                  <a:lumOff val="60000"/>
                </a:schemeClr>
              </a:gs>
              <a:gs pos="44000">
                <a:schemeClr val="accent1">
                  <a:lumMod val="95000"/>
                  <a:lumOff val="5000"/>
                </a:schemeClr>
              </a:gs>
              <a:gs pos="100000">
                <a:schemeClr val="accent1">
                  <a:lumMod val="60000"/>
                </a:schemeClr>
              </a:gs>
            </a:gsLst>
            <a:path path="circle">
              <a:fillToRect r="100000" b="100000"/>
            </a:path>
            <a:tileRect l="-100000" t="-100000"/>
          </a:gradFill>
          <a:ln>
            <a:noFill/>
          </a:ln>
          <a:effectLst>
            <a:outerShdw blurRad="1143000" dist="50800" dir="5400000" algn="ctr" rotWithShape="0">
              <a:srgbClr val="000000">
                <a:alpha val="10000"/>
              </a:srgbClr>
            </a:outerShdw>
            <a:softEdge rad="635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1C72DDAA-2CEA-33E4-F71A-EC4BDDB5876A}"/>
              </a:ext>
            </a:extLst>
          </p:cNvPr>
          <p:cNvSpPr txBox="1"/>
          <p:nvPr userDrawn="1"/>
        </p:nvSpPr>
        <p:spPr>
          <a:xfrm>
            <a:off x="34975800" y="17716500"/>
            <a:ext cx="184731" cy="307328"/>
          </a:xfrm>
          <a:prstGeom prst="rect">
            <a:avLst/>
          </a:prstGeom>
          <a:noFill/>
        </p:spPr>
        <p:txBody>
          <a:bodyPr wrap="none" rtlCol="0">
            <a:spAutoFit/>
          </a:bodyPr>
          <a:lstStyle/>
          <a:p>
            <a:endParaRPr lang="en-QA"/>
          </a:p>
        </p:txBody>
      </p:sp>
      <p:sp>
        <p:nvSpPr>
          <p:cNvPr id="19" name="Rectangle 18">
            <a:extLst>
              <a:ext uri="{FF2B5EF4-FFF2-40B4-BE49-F238E27FC236}">
                <a16:creationId xmlns:a16="http://schemas.microsoft.com/office/drawing/2014/main" id="{7B69DD2E-F734-B855-7C27-C804AF8800B4}"/>
              </a:ext>
            </a:extLst>
          </p:cNvPr>
          <p:cNvSpPr/>
          <p:nvPr userDrawn="1"/>
        </p:nvSpPr>
        <p:spPr>
          <a:xfrm rot="7545232">
            <a:off x="21889512" y="8868756"/>
            <a:ext cx="1867120" cy="1867120"/>
          </a:xfrm>
          <a:prstGeom prst="rect">
            <a:avLst/>
          </a:prstGeom>
          <a:gradFill flip="none" rotWithShape="1">
            <a:gsLst>
              <a:gs pos="77000">
                <a:schemeClr val="tx2"/>
              </a:gs>
              <a:gs pos="0">
                <a:schemeClr val="accent1">
                  <a:lumMod val="95000"/>
                  <a:lumOff val="5000"/>
                </a:schemeClr>
              </a:gs>
              <a:gs pos="100000">
                <a:schemeClr val="accent1">
                  <a:lumMod val="60000"/>
                </a:schemeClr>
              </a:gs>
            </a:gsLst>
            <a:path path="circle">
              <a:fillToRect l="50000" t="130000" r="50000" b="-30000"/>
            </a:path>
            <a:tileRect/>
          </a:gradFill>
          <a:ln>
            <a:noFill/>
          </a:ln>
          <a:effectLst>
            <a:outerShdw blurRad="1143000" dist="50800" dir="5400000" algn="ctr" rotWithShape="0">
              <a:srgbClr val="000000">
                <a:alpha val="10000"/>
              </a:srgbClr>
            </a:outerShdw>
            <a:softEdge rad="399436"/>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C90692A1-D39B-9361-ACE9-C106E2CF4286}"/>
              </a:ext>
            </a:extLst>
          </p:cNvPr>
          <p:cNvSpPr/>
          <p:nvPr userDrawn="1"/>
        </p:nvSpPr>
        <p:spPr>
          <a:xfrm rot="2700000">
            <a:off x="21350214" y="2655035"/>
            <a:ext cx="2383818" cy="2383818"/>
          </a:xfrm>
          <a:prstGeom prst="rect">
            <a:avLst/>
          </a:prstGeom>
          <a:gradFill flip="none" rotWithShape="1">
            <a:gsLst>
              <a:gs pos="0">
                <a:schemeClr val="accent1">
                  <a:lumMod val="40000"/>
                  <a:lumOff val="60000"/>
                </a:schemeClr>
              </a:gs>
              <a:gs pos="44000">
                <a:schemeClr val="accent1">
                  <a:lumMod val="95000"/>
                  <a:lumOff val="5000"/>
                </a:schemeClr>
              </a:gs>
              <a:gs pos="100000">
                <a:schemeClr val="accent1">
                  <a:lumMod val="60000"/>
                </a:schemeClr>
              </a:gs>
            </a:gsLst>
            <a:path path="circle">
              <a:fillToRect r="100000" b="100000"/>
            </a:path>
            <a:tileRect l="-100000" t="-100000"/>
          </a:gradFill>
          <a:ln>
            <a:noFill/>
          </a:ln>
          <a:effectLst>
            <a:outerShdw blurRad="1143000" dist="50800" dir="5400000" algn="ctr" rotWithShape="0">
              <a:srgbClr val="000000">
                <a:alpha val="10000"/>
              </a:srgbClr>
            </a:outerShdw>
            <a:softEdge rad="635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3" name="Text Placeholder 22">
            <a:extLst>
              <a:ext uri="{FF2B5EF4-FFF2-40B4-BE49-F238E27FC236}">
                <a16:creationId xmlns:a16="http://schemas.microsoft.com/office/drawing/2014/main" id="{0AA727A5-DBBE-C007-8F9E-3BD0F1313EB9}"/>
              </a:ext>
            </a:extLst>
          </p:cNvPr>
          <p:cNvSpPr>
            <a:spLocks noGrp="1"/>
          </p:cNvSpPr>
          <p:nvPr>
            <p:ph type="body" sz="quarter" idx="16" hasCustomPrompt="1"/>
          </p:nvPr>
        </p:nvSpPr>
        <p:spPr>
          <a:xfrm>
            <a:off x="9860422" y="8108704"/>
            <a:ext cx="11757809" cy="922018"/>
          </a:xfrm>
          <a:prstGeom prst="rect">
            <a:avLst/>
          </a:prstGeom>
          <a:noFill/>
        </p:spPr>
        <p:txBody>
          <a:bodyPr wrap="square" lIns="0" tIns="0" rIns="72000">
            <a:noAutofit/>
          </a:bodyPr>
          <a:lstStyle>
            <a:lvl1pPr algn="r" rtl="1">
              <a:spcAft>
                <a:spcPts val="0"/>
              </a:spcAft>
              <a:defRPr sz="3600" b="0" i="0">
                <a:solidFill>
                  <a:schemeClr val="bg1"/>
                </a:solidFill>
                <a:latin typeface="Calibri" panose="020F0502020204030204" pitchFamily="34" charset="0"/>
                <a:cs typeface="Calibri" panose="020F0502020204030204" pitchFamily="34" charset="0"/>
              </a:defRPr>
            </a:lvl1pPr>
          </a:lstStyle>
          <a:p>
            <a:pPr lvl="0"/>
            <a:r>
              <a:rPr lang="ar-QA"/>
              <a:t>عنوان فرعي للغلاف أو التاريخ</a:t>
            </a:r>
          </a:p>
        </p:txBody>
      </p:sp>
      <p:sp>
        <p:nvSpPr>
          <p:cNvPr id="5" name="Title 593">
            <a:extLst>
              <a:ext uri="{FF2B5EF4-FFF2-40B4-BE49-F238E27FC236}">
                <a16:creationId xmlns:a16="http://schemas.microsoft.com/office/drawing/2014/main" id="{74736E59-C3E5-177F-8272-F02D5BD43514}"/>
              </a:ext>
            </a:extLst>
          </p:cNvPr>
          <p:cNvSpPr>
            <a:spLocks noGrp="1"/>
          </p:cNvSpPr>
          <p:nvPr>
            <p:ph type="title" hasCustomPrompt="1"/>
          </p:nvPr>
        </p:nvSpPr>
        <p:spPr>
          <a:xfrm>
            <a:off x="9860422" y="3681890"/>
            <a:ext cx="11757809" cy="4120718"/>
          </a:xfrm>
          <a:prstGeom prst="rect">
            <a:avLst/>
          </a:prstGeom>
        </p:spPr>
        <p:txBody>
          <a:bodyPr lIns="0" tIns="0" rIns="0" bIns="0" anchor="b"/>
          <a:lstStyle>
            <a:lvl1pPr algn="r" rtl="1">
              <a:lnSpc>
                <a:spcPct val="100000"/>
              </a:lnSpc>
              <a:defRPr sz="8800" b="1" i="0">
                <a:latin typeface="Calibri" panose="020F0502020204030204" pitchFamily="34" charset="0"/>
                <a:cs typeface="Calibri" panose="020F0502020204030204" pitchFamily="34" charset="0"/>
              </a:defRPr>
            </a:lvl1pPr>
          </a:lstStyle>
          <a:p>
            <a:r>
              <a:rPr lang="ar-QA"/>
              <a:t>قم بتعديل العنوان الرئيسي هنا</a:t>
            </a:r>
            <a:endParaRPr lang="en-QA"/>
          </a:p>
        </p:txBody>
      </p:sp>
    </p:spTree>
    <p:extLst>
      <p:ext uri="{BB962C8B-B14F-4D97-AF65-F5344CB8AC3E}">
        <p14:creationId xmlns:p14="http://schemas.microsoft.com/office/powerpoint/2010/main" val="1753643141"/>
      </p:ext>
    </p:extLst>
  </p:cSld>
  <p:clrMapOvr>
    <a:masterClrMapping/>
  </p:clrMapOvr>
  <p:transition spd="med"/>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ky Blue 11">
    <p:spTree>
      <p:nvGrpSpPr>
        <p:cNvPr id="1" name=""/>
        <p:cNvGrpSpPr/>
        <p:nvPr/>
      </p:nvGrpSpPr>
      <p:grpSpPr>
        <a:xfrm>
          <a:off x="0" y="0"/>
          <a:ext cx="0" cy="0"/>
          <a:chOff x="0" y="0"/>
          <a:chExt cx="0" cy="0"/>
        </a:xfrm>
      </p:grpSpPr>
      <p:sp>
        <p:nvSpPr>
          <p:cNvPr id="54" name="BG">
            <a:extLst>
              <a:ext uri="{FF2B5EF4-FFF2-40B4-BE49-F238E27FC236}">
                <a16:creationId xmlns:a16="http://schemas.microsoft.com/office/drawing/2014/main" id="{50AD8DDF-5D03-C034-6D50-4B1B790B1C98}"/>
              </a:ext>
            </a:extLst>
          </p:cNvPr>
          <p:cNvSpPr>
            <a:spLocks/>
          </p:cNvSpPr>
          <p:nvPr userDrawn="1"/>
        </p:nvSpPr>
        <p:spPr>
          <a:xfrm>
            <a:off x="2" y="0"/>
            <a:ext cx="24383997" cy="13716000"/>
          </a:xfrm>
          <a:prstGeom prst="rect">
            <a:avLst/>
          </a:prstGeom>
          <a:gradFill flip="none" rotWithShape="1">
            <a:gsLst>
              <a:gs pos="9000">
                <a:schemeClr val="accent4"/>
              </a:gs>
              <a:gs pos="100000">
                <a:schemeClr val="accent4">
                  <a:lumMod val="20000"/>
                  <a:lumOff val="8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Title 113">
            <a:extLst>
              <a:ext uri="{FF2B5EF4-FFF2-40B4-BE49-F238E27FC236}">
                <a16:creationId xmlns:a16="http://schemas.microsoft.com/office/drawing/2014/main" id="{204A22C4-E3CF-9695-D094-764B3678315F}"/>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3" name="Text Placeholder 54">
            <a:extLst>
              <a:ext uri="{FF2B5EF4-FFF2-40B4-BE49-F238E27FC236}">
                <a16:creationId xmlns:a16="http://schemas.microsoft.com/office/drawing/2014/main" id="{E08E567D-0E50-55C3-0453-D06AE0A5FEBE}"/>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4">
            <a:extLst>
              <a:ext uri="{FF2B5EF4-FFF2-40B4-BE49-F238E27FC236}">
                <a16:creationId xmlns:a16="http://schemas.microsoft.com/office/drawing/2014/main" id="{43C18998-9354-C5E3-E4F3-5C160EEAC795}"/>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3049663780"/>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ky Blue 12">
    <p:spTree>
      <p:nvGrpSpPr>
        <p:cNvPr id="1" name=""/>
        <p:cNvGrpSpPr/>
        <p:nvPr/>
      </p:nvGrpSpPr>
      <p:grpSpPr>
        <a:xfrm>
          <a:off x="0" y="0"/>
          <a:ext cx="0" cy="0"/>
          <a:chOff x="0" y="0"/>
          <a:chExt cx="0" cy="0"/>
        </a:xfrm>
      </p:grpSpPr>
      <p:sp>
        <p:nvSpPr>
          <p:cNvPr id="54" name="BG">
            <a:extLst>
              <a:ext uri="{FF2B5EF4-FFF2-40B4-BE49-F238E27FC236}">
                <a16:creationId xmlns:a16="http://schemas.microsoft.com/office/drawing/2014/main" id="{551E1F10-5114-47F3-C161-7B7F55CD7BB8}"/>
              </a:ext>
            </a:extLst>
          </p:cNvPr>
          <p:cNvSpPr>
            <a:spLocks/>
          </p:cNvSpPr>
          <p:nvPr userDrawn="1"/>
        </p:nvSpPr>
        <p:spPr>
          <a:xfrm>
            <a:off x="2" y="0"/>
            <a:ext cx="24383997" cy="13716000"/>
          </a:xfrm>
          <a:prstGeom prst="rect">
            <a:avLst/>
          </a:prstGeom>
          <a:gradFill flip="none" rotWithShape="1">
            <a:gsLst>
              <a:gs pos="9000">
                <a:schemeClr val="accent4"/>
              </a:gs>
              <a:gs pos="100000">
                <a:schemeClr val="accent4">
                  <a:lumMod val="20000"/>
                  <a:lumOff val="8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Freeform: Shape 29">
            <a:extLst>
              <a:ext uri="{FF2B5EF4-FFF2-40B4-BE49-F238E27FC236}">
                <a16:creationId xmlns:a16="http://schemas.microsoft.com/office/drawing/2014/main" id="{B7652298-8A77-512C-3BC5-3CA4FDAD4084}"/>
              </a:ext>
            </a:extLst>
          </p:cNvPr>
          <p:cNvSpPr/>
          <p:nvPr userDrawn="1"/>
        </p:nvSpPr>
        <p:spPr>
          <a:xfrm>
            <a:off x="1661877" y="1324483"/>
            <a:ext cx="11052507" cy="11067031"/>
          </a:xfrm>
          <a:prstGeom prst="roundRect">
            <a:avLst>
              <a:gd name="adj" fmla="val 4382"/>
            </a:avLst>
          </a:prstGeom>
          <a:gradFill>
            <a:gsLst>
              <a:gs pos="0">
                <a:srgbClr val="FFFFFF">
                  <a:alpha val="33000"/>
                </a:srgbClr>
              </a:gs>
              <a:gs pos="61000">
                <a:srgbClr val="FFFFFF">
                  <a:alpha val="10000"/>
                </a:srgbClr>
              </a:gs>
              <a:gs pos="82000">
                <a:srgbClr val="FFFFFF">
                  <a:alpha val="20000"/>
                </a:srgbClr>
              </a:gs>
              <a:gs pos="100000">
                <a:srgbClr val="FFFFFF">
                  <a:alpha val="33575"/>
                </a:srgbClr>
              </a:gs>
            </a:gsLst>
            <a:lin ang="15788057" scaled="1"/>
          </a:gradFill>
          <a:ln w="0" cap="flat">
            <a:gradFill>
              <a:gsLst>
                <a:gs pos="0">
                  <a:schemeClr val="bg1">
                    <a:alpha val="50000"/>
                  </a:schemeClr>
                </a:gs>
                <a:gs pos="57000">
                  <a:srgbClr val="FFFFFF"/>
                </a:gs>
                <a:gs pos="34992">
                  <a:srgbClr val="FFFFFF"/>
                </a:gs>
                <a:gs pos="15000">
                  <a:schemeClr val="bg1">
                    <a:alpha val="51000"/>
                  </a:schemeClr>
                </a:gs>
                <a:gs pos="83000">
                  <a:schemeClr val="bg1"/>
                </a:gs>
                <a:gs pos="100000">
                  <a:schemeClr val="bg1">
                    <a:alpha val="5000"/>
                  </a:schemeClr>
                </a:gs>
              </a:gsLst>
              <a:lin ang="5400000" scaled="1"/>
            </a:gradFill>
            <a:prstDash val="solid"/>
            <a:miter/>
          </a:ln>
        </p:spPr>
        <p:txBody>
          <a:bodyPr rtlCol="0" anchor="ctr"/>
          <a:lstStyle/>
          <a:p>
            <a:endParaRPr lang="en-US" sz="1200">
              <a:latin typeface="Calibri" panose="020F0502020204030204" pitchFamily="34" charset="0"/>
              <a:cs typeface="Calibri" panose="020F0502020204030204" pitchFamily="34" charset="0"/>
            </a:endParaRPr>
          </a:p>
        </p:txBody>
      </p:sp>
      <p:sp>
        <p:nvSpPr>
          <p:cNvPr id="3" name="Title 113">
            <a:extLst>
              <a:ext uri="{FF2B5EF4-FFF2-40B4-BE49-F238E27FC236}">
                <a16:creationId xmlns:a16="http://schemas.microsoft.com/office/drawing/2014/main" id="{018FDE78-49B7-6261-FF22-CA55C2882878}"/>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9F81D9DA-AC94-B550-C737-612CE9FCF145}"/>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AF4E8950-9F88-1BB2-D94C-ADCAC123F47D}"/>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201215670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ky Blue 13">
    <p:bg>
      <p:bgPr>
        <a:gradFill>
          <a:gsLst>
            <a:gs pos="0">
              <a:schemeClr val="accent1">
                <a:lumMod val="95000"/>
                <a:lumOff val="5000"/>
              </a:schemeClr>
            </a:gs>
            <a:gs pos="76000">
              <a:schemeClr val="tx2"/>
            </a:gs>
          </a:gsLst>
          <a:path path="circle">
            <a:fillToRect l="100000" t="100000"/>
          </a:path>
        </a:gradFill>
        <a:effectLst/>
      </p:bgPr>
    </p:bg>
    <p:spTree>
      <p:nvGrpSpPr>
        <p:cNvPr id="1" name=""/>
        <p:cNvGrpSpPr/>
        <p:nvPr/>
      </p:nvGrpSpPr>
      <p:grpSpPr>
        <a:xfrm>
          <a:off x="0" y="0"/>
          <a:ext cx="0" cy="0"/>
          <a:chOff x="0" y="0"/>
          <a:chExt cx="0" cy="0"/>
        </a:xfrm>
      </p:grpSpPr>
      <p:sp>
        <p:nvSpPr>
          <p:cNvPr id="54" name="BG">
            <a:extLst>
              <a:ext uri="{FF2B5EF4-FFF2-40B4-BE49-F238E27FC236}">
                <a16:creationId xmlns:a16="http://schemas.microsoft.com/office/drawing/2014/main" id="{8BCA75D0-ED64-19BB-6CDF-2C3ACA7F0443}"/>
              </a:ext>
            </a:extLst>
          </p:cNvPr>
          <p:cNvSpPr>
            <a:spLocks/>
          </p:cNvSpPr>
          <p:nvPr userDrawn="1"/>
        </p:nvSpPr>
        <p:spPr>
          <a:xfrm>
            <a:off x="2" y="0"/>
            <a:ext cx="24383997" cy="13716000"/>
          </a:xfrm>
          <a:prstGeom prst="rect">
            <a:avLst/>
          </a:prstGeom>
          <a:gradFill flip="none" rotWithShape="1">
            <a:gsLst>
              <a:gs pos="9000">
                <a:schemeClr val="accent4"/>
              </a:gs>
              <a:gs pos="100000">
                <a:schemeClr val="accent4">
                  <a:lumMod val="20000"/>
                  <a:lumOff val="8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71" name="Freeform: Shape 29">
            <a:extLst>
              <a:ext uri="{FF2B5EF4-FFF2-40B4-BE49-F238E27FC236}">
                <a16:creationId xmlns:a16="http://schemas.microsoft.com/office/drawing/2014/main" id="{45C703B0-1CB6-B10C-0610-C94756477E75}"/>
              </a:ext>
            </a:extLst>
          </p:cNvPr>
          <p:cNvSpPr/>
          <p:nvPr userDrawn="1"/>
        </p:nvSpPr>
        <p:spPr>
          <a:xfrm>
            <a:off x="1661877" y="1324484"/>
            <a:ext cx="13907700" cy="11067030"/>
          </a:xfrm>
          <a:prstGeom prst="roundRect">
            <a:avLst>
              <a:gd name="adj" fmla="val 4382"/>
            </a:avLst>
          </a:prstGeom>
          <a:gradFill>
            <a:gsLst>
              <a:gs pos="0">
                <a:srgbClr val="FFFFFF">
                  <a:alpha val="33000"/>
                </a:srgbClr>
              </a:gs>
              <a:gs pos="61000">
                <a:srgbClr val="FFFFFF">
                  <a:alpha val="10000"/>
                </a:srgbClr>
              </a:gs>
              <a:gs pos="82000">
                <a:srgbClr val="FFFFFF">
                  <a:alpha val="20000"/>
                </a:srgbClr>
              </a:gs>
              <a:gs pos="100000">
                <a:srgbClr val="FFFFFF">
                  <a:alpha val="33575"/>
                </a:srgbClr>
              </a:gs>
            </a:gsLst>
            <a:lin ang="15788057" scaled="1"/>
          </a:gradFill>
          <a:ln w="0" cap="flat">
            <a:gradFill>
              <a:gsLst>
                <a:gs pos="0">
                  <a:schemeClr val="bg1">
                    <a:alpha val="50000"/>
                  </a:schemeClr>
                </a:gs>
                <a:gs pos="57000">
                  <a:srgbClr val="FFFFFF"/>
                </a:gs>
                <a:gs pos="34992">
                  <a:srgbClr val="FFFFFF"/>
                </a:gs>
                <a:gs pos="15000">
                  <a:schemeClr val="bg1">
                    <a:alpha val="51000"/>
                  </a:schemeClr>
                </a:gs>
                <a:gs pos="83000">
                  <a:schemeClr val="bg1"/>
                </a:gs>
                <a:gs pos="100000">
                  <a:schemeClr val="bg1">
                    <a:alpha val="5000"/>
                  </a:schemeClr>
                </a:gs>
              </a:gsLst>
              <a:lin ang="5400000" scaled="1"/>
            </a:gradFill>
            <a:prstDash val="solid"/>
            <a:miter/>
          </a:ln>
        </p:spPr>
        <p:txBody>
          <a:bodyPr rtlCol="0" anchor="ctr"/>
          <a:lstStyle/>
          <a:p>
            <a:endParaRPr lang="en-US" sz="1200">
              <a:latin typeface="Calibri" panose="020F0502020204030204" pitchFamily="34" charset="0"/>
              <a:cs typeface="Calibri" panose="020F0502020204030204" pitchFamily="34" charset="0"/>
            </a:endParaRPr>
          </a:p>
        </p:txBody>
      </p:sp>
      <p:sp>
        <p:nvSpPr>
          <p:cNvPr id="75" name="Picture Placeholder 73">
            <a:extLst>
              <a:ext uri="{FF2B5EF4-FFF2-40B4-BE49-F238E27FC236}">
                <a16:creationId xmlns:a16="http://schemas.microsoft.com/office/drawing/2014/main" id="{043F1E87-E3BE-82AC-F65C-6819D00DD759}"/>
              </a:ext>
            </a:extLst>
          </p:cNvPr>
          <p:cNvSpPr>
            <a:spLocks noGrp="1"/>
          </p:cNvSpPr>
          <p:nvPr>
            <p:ph type="pic" sz="quarter" idx="12"/>
          </p:nvPr>
        </p:nvSpPr>
        <p:spPr>
          <a:xfrm>
            <a:off x="2375663" y="2038350"/>
            <a:ext cx="12495414" cy="9639300"/>
          </a:xfrm>
          <a:prstGeom prst="roundRect">
            <a:avLst>
              <a:gd name="adj" fmla="val 3686"/>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2" name="Title 113">
            <a:extLst>
              <a:ext uri="{FF2B5EF4-FFF2-40B4-BE49-F238E27FC236}">
                <a16:creationId xmlns:a16="http://schemas.microsoft.com/office/drawing/2014/main" id="{3019EDD6-B4DB-C435-700A-2653B86C7804}"/>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3" name="Text Placeholder 54">
            <a:extLst>
              <a:ext uri="{FF2B5EF4-FFF2-40B4-BE49-F238E27FC236}">
                <a16:creationId xmlns:a16="http://schemas.microsoft.com/office/drawing/2014/main" id="{7DC417E9-76CC-130F-87B4-CF230D6B851C}"/>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4">
            <a:extLst>
              <a:ext uri="{FF2B5EF4-FFF2-40B4-BE49-F238E27FC236}">
                <a16:creationId xmlns:a16="http://schemas.microsoft.com/office/drawing/2014/main" id="{DC1A506C-E494-2DDA-DFB5-377EEE71A5BA}"/>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3498544666"/>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ky Blue 14">
    <p:spTree>
      <p:nvGrpSpPr>
        <p:cNvPr id="1" name=""/>
        <p:cNvGrpSpPr/>
        <p:nvPr/>
      </p:nvGrpSpPr>
      <p:grpSpPr>
        <a:xfrm>
          <a:off x="0" y="0"/>
          <a:ext cx="0" cy="0"/>
          <a:chOff x="0" y="0"/>
          <a:chExt cx="0" cy="0"/>
        </a:xfrm>
      </p:grpSpPr>
      <p:sp>
        <p:nvSpPr>
          <p:cNvPr id="54" name="BG">
            <a:extLst>
              <a:ext uri="{FF2B5EF4-FFF2-40B4-BE49-F238E27FC236}">
                <a16:creationId xmlns:a16="http://schemas.microsoft.com/office/drawing/2014/main" id="{43A478D5-DB35-A0C0-E071-821E7AD9D1EB}"/>
              </a:ext>
            </a:extLst>
          </p:cNvPr>
          <p:cNvSpPr>
            <a:spLocks/>
          </p:cNvSpPr>
          <p:nvPr userDrawn="1"/>
        </p:nvSpPr>
        <p:spPr>
          <a:xfrm>
            <a:off x="2" y="0"/>
            <a:ext cx="24383997" cy="13716000"/>
          </a:xfrm>
          <a:prstGeom prst="rect">
            <a:avLst/>
          </a:prstGeom>
          <a:gradFill flip="none" rotWithShape="1">
            <a:gsLst>
              <a:gs pos="9000">
                <a:schemeClr val="accent4"/>
              </a:gs>
              <a:gs pos="100000">
                <a:schemeClr val="accent4">
                  <a:lumMod val="20000"/>
                  <a:lumOff val="8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sp>
        <p:nvSpPr>
          <p:cNvPr id="65" name="Rounded Rectangle 64">
            <a:extLst>
              <a:ext uri="{FF2B5EF4-FFF2-40B4-BE49-F238E27FC236}">
                <a16:creationId xmlns:a16="http://schemas.microsoft.com/office/drawing/2014/main" id="{6376EE74-1CCA-12A4-2C4E-72624DA6B227}"/>
              </a:ext>
            </a:extLst>
          </p:cNvPr>
          <p:cNvSpPr/>
          <p:nvPr userDrawn="1"/>
        </p:nvSpPr>
        <p:spPr>
          <a:xfrm rot="16200000">
            <a:off x="2191832" y="797439"/>
            <a:ext cx="11067030" cy="12120096"/>
          </a:xfrm>
          <a:prstGeom prst="roundRect">
            <a:avLst>
              <a:gd name="adj" fmla="val 4310"/>
            </a:avLst>
          </a:prstGeom>
          <a:gradFill>
            <a:gsLst>
              <a:gs pos="0">
                <a:schemeClr val="bg1">
                  <a:lumMod val="68646"/>
                  <a:lumOff val="31354"/>
                  <a:alpha val="29770"/>
                </a:schemeClr>
              </a:gs>
              <a:gs pos="100000">
                <a:schemeClr val="bg1">
                  <a:alpha val="5253"/>
                </a:schemeClr>
              </a:gs>
            </a:gsLst>
            <a:lin ang="5400000" scaled="1"/>
          </a:gradFill>
          <a:ln w="15875">
            <a:gradFill flip="none" rotWithShape="1">
              <a:gsLst>
                <a:gs pos="64000">
                  <a:srgbClr val="FFFFFF">
                    <a:alpha val="69922"/>
                  </a:srgbClr>
                </a:gs>
                <a:gs pos="24000">
                  <a:schemeClr val="bg1">
                    <a:alpha val="30000"/>
                  </a:schemeClr>
                </a:gs>
                <a:gs pos="100000">
                  <a:schemeClr val="bg1">
                    <a:alpha val="30000"/>
                  </a:schemeClr>
                </a:gs>
              </a:gsLst>
              <a:path path="rect">
                <a:fillToRect l="100000" b="100000"/>
              </a:path>
              <a:tileRect t="-100000" r="-100000"/>
            </a:gradFill>
          </a:ln>
          <a:effectLst>
            <a:outerShdw blurRad="1020707" dist="50800" algn="ctr" rotWithShape="0">
              <a:prstClr val="black">
                <a:alpha val="10225"/>
              </a:prstClr>
            </a:outerShdw>
          </a:effectLst>
        </p:spPr>
        <p:style>
          <a:lnRef idx="2">
            <a:schemeClr val="accent1">
              <a:shade val="15000"/>
            </a:schemeClr>
          </a:lnRef>
          <a:fillRef idx="1">
            <a:schemeClr val="accent1"/>
          </a:fillRef>
          <a:effectRef idx="0">
            <a:schemeClr val="accent1"/>
          </a:effectRef>
          <a:fontRef idx="minor">
            <a:schemeClr val="lt1"/>
          </a:fontRef>
        </p:style>
        <p:txBody>
          <a:bodyPr lIns="318891" tIns="79723" rIns="79723" bIns="79723" rtlCol="0" anchor="ctr"/>
          <a:lstStyle/>
          <a:p>
            <a:pPr marL="457200" indent="-457200" defTabSz="809976">
              <a:buClr>
                <a:schemeClr val="bg2"/>
              </a:buClr>
              <a:buSzPct val="60000"/>
              <a:buFont typeface="System Font Regular"/>
              <a:buChar char="◆"/>
            </a:pPr>
            <a:endParaRPr lang="en-QA" sz="2800">
              <a:solidFill>
                <a:sysClr val="windowText" lastClr="000000"/>
              </a:solidFill>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60" name="Picture Placeholder 58">
            <a:extLst>
              <a:ext uri="{FF2B5EF4-FFF2-40B4-BE49-F238E27FC236}">
                <a16:creationId xmlns:a16="http://schemas.microsoft.com/office/drawing/2014/main" id="{B3AC45FD-7D31-F04C-63BA-F2F65A02A70C}"/>
              </a:ext>
            </a:extLst>
          </p:cNvPr>
          <p:cNvSpPr>
            <a:spLocks noGrp="1"/>
          </p:cNvSpPr>
          <p:nvPr>
            <p:ph type="pic" sz="quarter" idx="13"/>
          </p:nvPr>
        </p:nvSpPr>
        <p:spPr>
          <a:xfrm>
            <a:off x="2018617" y="1684486"/>
            <a:ext cx="6070900" cy="5350414"/>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62" name="Picture Placeholder 58">
            <a:extLst>
              <a:ext uri="{FF2B5EF4-FFF2-40B4-BE49-F238E27FC236}">
                <a16:creationId xmlns:a16="http://schemas.microsoft.com/office/drawing/2014/main" id="{07CEF074-A29E-E468-3A28-7B7CEC3C2EC6}"/>
              </a:ext>
            </a:extLst>
          </p:cNvPr>
          <p:cNvSpPr>
            <a:spLocks noGrp="1"/>
          </p:cNvSpPr>
          <p:nvPr>
            <p:ph type="pic" sz="quarter" idx="14"/>
          </p:nvPr>
        </p:nvSpPr>
        <p:spPr>
          <a:xfrm>
            <a:off x="8443171" y="1684486"/>
            <a:ext cx="4996748" cy="5350414"/>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63" name="Picture Placeholder 58">
            <a:extLst>
              <a:ext uri="{FF2B5EF4-FFF2-40B4-BE49-F238E27FC236}">
                <a16:creationId xmlns:a16="http://schemas.microsoft.com/office/drawing/2014/main" id="{37C23315-A1AF-26E7-6879-ADF8614BF59F}"/>
              </a:ext>
            </a:extLst>
          </p:cNvPr>
          <p:cNvSpPr>
            <a:spLocks noGrp="1"/>
          </p:cNvSpPr>
          <p:nvPr>
            <p:ph type="pic" sz="quarter" idx="15"/>
          </p:nvPr>
        </p:nvSpPr>
        <p:spPr>
          <a:xfrm>
            <a:off x="2025299" y="7388702"/>
            <a:ext cx="6064218" cy="4642300"/>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64" name="Picture Placeholder 58">
            <a:extLst>
              <a:ext uri="{FF2B5EF4-FFF2-40B4-BE49-F238E27FC236}">
                <a16:creationId xmlns:a16="http://schemas.microsoft.com/office/drawing/2014/main" id="{90422B99-E80F-4C83-83C3-E1656E1D6441}"/>
              </a:ext>
            </a:extLst>
          </p:cNvPr>
          <p:cNvSpPr>
            <a:spLocks noGrp="1"/>
          </p:cNvSpPr>
          <p:nvPr>
            <p:ph type="pic" sz="quarter" idx="16"/>
          </p:nvPr>
        </p:nvSpPr>
        <p:spPr>
          <a:xfrm>
            <a:off x="8442834" y="7388702"/>
            <a:ext cx="4997083" cy="4642300"/>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2" name="Title 113">
            <a:extLst>
              <a:ext uri="{FF2B5EF4-FFF2-40B4-BE49-F238E27FC236}">
                <a16:creationId xmlns:a16="http://schemas.microsoft.com/office/drawing/2014/main" id="{A1B0D17A-05A2-A9CE-3006-C8B08E58503B}"/>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3" name="Text Placeholder 54">
            <a:extLst>
              <a:ext uri="{FF2B5EF4-FFF2-40B4-BE49-F238E27FC236}">
                <a16:creationId xmlns:a16="http://schemas.microsoft.com/office/drawing/2014/main" id="{C2A493DF-A195-E1C4-0083-5868827C0B8D}"/>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4">
            <a:extLst>
              <a:ext uri="{FF2B5EF4-FFF2-40B4-BE49-F238E27FC236}">
                <a16:creationId xmlns:a16="http://schemas.microsoft.com/office/drawing/2014/main" id="{72944E10-E1C9-8A1A-98ED-3B6FC664F246}"/>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3052708591"/>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Sky Blue 15">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123754-DE03-072E-6089-1179E1C342E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54" name="BG">
            <a:extLst>
              <a:ext uri="{FF2B5EF4-FFF2-40B4-BE49-F238E27FC236}">
                <a16:creationId xmlns:a16="http://schemas.microsoft.com/office/drawing/2014/main" id="{2DC7141E-AE6F-94E6-E75E-A26CC68A3E65}"/>
              </a:ext>
            </a:extLst>
          </p:cNvPr>
          <p:cNvSpPr>
            <a:spLocks/>
          </p:cNvSpPr>
          <p:nvPr userDrawn="1"/>
        </p:nvSpPr>
        <p:spPr>
          <a:xfrm>
            <a:off x="15224102" y="0"/>
            <a:ext cx="9159897" cy="13716000"/>
          </a:xfrm>
          <a:prstGeom prst="rect">
            <a:avLst/>
          </a:prstGeom>
          <a:gradFill flip="none" rotWithShape="1">
            <a:gsLst>
              <a:gs pos="9000">
                <a:schemeClr val="accent4"/>
              </a:gs>
              <a:gs pos="100000">
                <a:schemeClr val="accent4">
                  <a:lumMod val="20000"/>
                  <a:lumOff val="8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itle 113">
            <a:extLst>
              <a:ext uri="{FF2B5EF4-FFF2-40B4-BE49-F238E27FC236}">
                <a16:creationId xmlns:a16="http://schemas.microsoft.com/office/drawing/2014/main" id="{583EA318-537E-0D92-3600-5827D158BAE7}"/>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875A1111-C734-07C3-1075-36CD1951A106}"/>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FADAE1D1-D71A-BC03-18B6-D6AC2444E4FB}"/>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346402818"/>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Sky Blue 16">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123754-DE03-072E-6089-1179E1C342E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itle 113">
            <a:extLst>
              <a:ext uri="{FF2B5EF4-FFF2-40B4-BE49-F238E27FC236}">
                <a16:creationId xmlns:a16="http://schemas.microsoft.com/office/drawing/2014/main" id="{EB4A38AB-5693-C0F8-54C6-6C9F209AA071}"/>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4"/>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24C3B900-3F61-7CCF-E5C1-D7A4A9BF2521}"/>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8A7E69CA-ADCC-740D-6B6B-E83447447C04}"/>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
        <p:nvSpPr>
          <p:cNvPr id="55" name="BG">
            <a:extLst>
              <a:ext uri="{FF2B5EF4-FFF2-40B4-BE49-F238E27FC236}">
                <a16:creationId xmlns:a16="http://schemas.microsoft.com/office/drawing/2014/main" id="{8EFAC0D5-2AD5-82D1-FBFE-46346E6F7BD8}"/>
              </a:ext>
            </a:extLst>
          </p:cNvPr>
          <p:cNvSpPr>
            <a:spLocks/>
          </p:cNvSpPr>
          <p:nvPr userDrawn="1"/>
        </p:nvSpPr>
        <p:spPr>
          <a:xfrm>
            <a:off x="-2402" y="0"/>
            <a:ext cx="15586520" cy="13716000"/>
          </a:xfrm>
          <a:prstGeom prst="rect">
            <a:avLst/>
          </a:prstGeom>
          <a:gradFill flip="none" rotWithShape="1">
            <a:gsLst>
              <a:gs pos="9000">
                <a:schemeClr val="accent4"/>
              </a:gs>
              <a:gs pos="100000">
                <a:schemeClr val="accent4">
                  <a:lumMod val="20000"/>
                  <a:lumOff val="8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85843582"/>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Sky Blue 17">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123754-DE03-072E-6089-1179E1C342E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54" name="BG">
            <a:extLst>
              <a:ext uri="{FF2B5EF4-FFF2-40B4-BE49-F238E27FC236}">
                <a16:creationId xmlns:a16="http://schemas.microsoft.com/office/drawing/2014/main" id="{34BEA992-8B77-025B-A22C-B18CD130043D}"/>
              </a:ext>
            </a:extLst>
          </p:cNvPr>
          <p:cNvSpPr>
            <a:spLocks/>
          </p:cNvSpPr>
          <p:nvPr userDrawn="1"/>
        </p:nvSpPr>
        <p:spPr>
          <a:xfrm>
            <a:off x="-2402" y="0"/>
            <a:ext cx="15586520" cy="13716000"/>
          </a:xfrm>
          <a:prstGeom prst="rect">
            <a:avLst/>
          </a:prstGeom>
          <a:gradFill flip="none" rotWithShape="1">
            <a:gsLst>
              <a:gs pos="9000">
                <a:schemeClr val="accent4"/>
              </a:gs>
              <a:gs pos="100000">
                <a:schemeClr val="accent4">
                  <a:lumMod val="20000"/>
                  <a:lumOff val="8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6" name="Freeform: Shape 29">
            <a:extLst>
              <a:ext uri="{FF2B5EF4-FFF2-40B4-BE49-F238E27FC236}">
                <a16:creationId xmlns:a16="http://schemas.microsoft.com/office/drawing/2014/main" id="{60DF5DA0-2BE9-9846-77D4-F49E4F76EB4B}"/>
              </a:ext>
            </a:extLst>
          </p:cNvPr>
          <p:cNvSpPr/>
          <p:nvPr userDrawn="1"/>
        </p:nvSpPr>
        <p:spPr>
          <a:xfrm>
            <a:off x="1690669" y="1324483"/>
            <a:ext cx="12833916" cy="11067031"/>
          </a:xfrm>
          <a:prstGeom prst="roundRect">
            <a:avLst>
              <a:gd name="adj" fmla="val 4382"/>
            </a:avLst>
          </a:prstGeom>
          <a:gradFill>
            <a:gsLst>
              <a:gs pos="0">
                <a:srgbClr val="FFFFFF">
                  <a:alpha val="33000"/>
                </a:srgbClr>
              </a:gs>
              <a:gs pos="61000">
                <a:srgbClr val="FFFFFF">
                  <a:alpha val="10000"/>
                </a:srgbClr>
              </a:gs>
              <a:gs pos="82000">
                <a:srgbClr val="FFFFFF">
                  <a:alpha val="20000"/>
                </a:srgbClr>
              </a:gs>
              <a:gs pos="100000">
                <a:srgbClr val="FFFFFF">
                  <a:alpha val="33575"/>
                </a:srgbClr>
              </a:gs>
            </a:gsLst>
            <a:lin ang="15788057" scaled="1"/>
          </a:gradFill>
          <a:ln w="0" cap="flat">
            <a:gradFill>
              <a:gsLst>
                <a:gs pos="0">
                  <a:schemeClr val="bg1">
                    <a:alpha val="50000"/>
                  </a:schemeClr>
                </a:gs>
                <a:gs pos="57000">
                  <a:srgbClr val="FFFFFF"/>
                </a:gs>
                <a:gs pos="34992">
                  <a:srgbClr val="FFFFFF"/>
                </a:gs>
                <a:gs pos="15000">
                  <a:schemeClr val="bg1">
                    <a:alpha val="51000"/>
                  </a:schemeClr>
                </a:gs>
                <a:gs pos="83000">
                  <a:schemeClr val="bg1"/>
                </a:gs>
                <a:gs pos="100000">
                  <a:schemeClr val="bg1">
                    <a:alpha val="5000"/>
                  </a:schemeClr>
                </a:gs>
              </a:gsLst>
              <a:lin ang="5400000" scaled="1"/>
            </a:gradFill>
            <a:prstDash val="solid"/>
            <a:miter/>
          </a:ln>
        </p:spPr>
        <p:txBody>
          <a:bodyPr rtlCol="0" anchor="ctr"/>
          <a:lstStyle/>
          <a:p>
            <a:endParaRPr lang="en-US" sz="1200">
              <a:latin typeface="Calibri" panose="020F0502020204030204" pitchFamily="34" charset="0"/>
              <a:cs typeface="Calibri" panose="020F0502020204030204" pitchFamily="34" charset="0"/>
            </a:endParaRPr>
          </a:p>
        </p:txBody>
      </p:sp>
      <p:sp>
        <p:nvSpPr>
          <p:cNvPr id="58" name="Picture Placeholder 73">
            <a:extLst>
              <a:ext uri="{FF2B5EF4-FFF2-40B4-BE49-F238E27FC236}">
                <a16:creationId xmlns:a16="http://schemas.microsoft.com/office/drawing/2014/main" id="{E52B7073-8B01-9820-9750-29E2858BFAB0}"/>
              </a:ext>
            </a:extLst>
          </p:cNvPr>
          <p:cNvSpPr>
            <a:spLocks noGrp="1"/>
          </p:cNvSpPr>
          <p:nvPr>
            <p:ph type="pic" sz="quarter" idx="12"/>
          </p:nvPr>
        </p:nvSpPr>
        <p:spPr>
          <a:xfrm>
            <a:off x="2404470" y="2038350"/>
            <a:ext cx="11420831" cy="9639300"/>
          </a:xfrm>
          <a:prstGeom prst="roundRect">
            <a:avLst>
              <a:gd name="adj" fmla="val 2820"/>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3" name="Title 113">
            <a:extLst>
              <a:ext uri="{FF2B5EF4-FFF2-40B4-BE49-F238E27FC236}">
                <a16:creationId xmlns:a16="http://schemas.microsoft.com/office/drawing/2014/main" id="{B343ECEB-1DB3-E00A-392C-7B7FC7BCBC8F}"/>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4"/>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9" name="Text Placeholder 54">
            <a:extLst>
              <a:ext uri="{FF2B5EF4-FFF2-40B4-BE49-F238E27FC236}">
                <a16:creationId xmlns:a16="http://schemas.microsoft.com/office/drawing/2014/main" id="{925C2839-54CC-C60E-CE40-C88944FCE145}"/>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60" name="Text Placeholder 54">
            <a:extLst>
              <a:ext uri="{FF2B5EF4-FFF2-40B4-BE49-F238E27FC236}">
                <a16:creationId xmlns:a16="http://schemas.microsoft.com/office/drawing/2014/main" id="{96037A4E-6859-BCD2-8E1F-BD696AF83059}"/>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33838241"/>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Night Blue 0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B7703F-2D1B-804C-7752-D98BD37D257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63" name="Grid" hidden="1">
            <a:extLst>
              <a:ext uri="{FF2B5EF4-FFF2-40B4-BE49-F238E27FC236}">
                <a16:creationId xmlns:a16="http://schemas.microsoft.com/office/drawing/2014/main" id="{89C5E171-1F86-36CA-43A1-463474759AC7}"/>
              </a:ext>
            </a:extLst>
          </p:cNvPr>
          <p:cNvGrpSpPr>
            <a:grpSpLocks/>
          </p:cNvGrpSpPr>
          <p:nvPr userDrawn="1"/>
        </p:nvGrpSpPr>
        <p:grpSpPr>
          <a:xfrm>
            <a:off x="1661878" y="1324484"/>
            <a:ext cx="21060245" cy="11067032"/>
            <a:chOff x="1661878" y="1324483"/>
            <a:chExt cx="21060245" cy="11067032"/>
          </a:xfrm>
        </p:grpSpPr>
        <p:grpSp>
          <p:nvGrpSpPr>
            <p:cNvPr id="64" name="Group 63">
              <a:extLst>
                <a:ext uri="{FF2B5EF4-FFF2-40B4-BE49-F238E27FC236}">
                  <a16:creationId xmlns:a16="http://schemas.microsoft.com/office/drawing/2014/main" id="{5CC3AE35-01A2-7939-AF4C-9BD96F5D1C0F}"/>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82" name="Rectangle 81">
                <a:extLst>
                  <a:ext uri="{FF2B5EF4-FFF2-40B4-BE49-F238E27FC236}">
                    <a16:creationId xmlns:a16="http://schemas.microsoft.com/office/drawing/2014/main" id="{56A5D992-79FB-0A17-B83C-1C93D3ECDC60}"/>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52B3090E-84F4-F369-F057-80E3E44DCFEE}"/>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BE8DB58F-3B06-19A1-097F-CCD20705344A}"/>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AE40B6CF-A80D-C4F6-4959-6C2EA559ED9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B1907883-6DD8-86CA-6E8D-B38803FC14C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B4BFD35C-5C10-7A96-C6AA-CFDE021AA091}"/>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953D6973-5728-9881-00A7-9356DBE4CD5D}"/>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E0872EE5-EB03-8C92-9D8D-4F965B1007F2}"/>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6277D14D-B60A-6BA3-F28D-8010339BC373}"/>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CCD21340-CD62-4708-7278-31507DB966B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2" name="Rectangle 91">
                <a:extLst>
                  <a:ext uri="{FF2B5EF4-FFF2-40B4-BE49-F238E27FC236}">
                    <a16:creationId xmlns:a16="http://schemas.microsoft.com/office/drawing/2014/main" id="{DFBC635A-3E12-671C-F424-DFD7B1B1369F}"/>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3" name="Rectangle 92">
                <a:extLst>
                  <a:ext uri="{FF2B5EF4-FFF2-40B4-BE49-F238E27FC236}">
                    <a16:creationId xmlns:a16="http://schemas.microsoft.com/office/drawing/2014/main" id="{2DA4A3A0-4CEC-3C14-16BC-9657A7D6B43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4" name="Rectangle 93">
                <a:extLst>
                  <a:ext uri="{FF2B5EF4-FFF2-40B4-BE49-F238E27FC236}">
                    <a16:creationId xmlns:a16="http://schemas.microsoft.com/office/drawing/2014/main" id="{C1B7E138-D05A-98E9-3D76-1962B5A48EE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5" name="Rectangle 94">
                <a:extLst>
                  <a:ext uri="{FF2B5EF4-FFF2-40B4-BE49-F238E27FC236}">
                    <a16:creationId xmlns:a16="http://schemas.microsoft.com/office/drawing/2014/main" id="{59F43CD5-F861-BA48-8080-A885E2A48DB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6" name="Rectangle 95">
                <a:extLst>
                  <a:ext uri="{FF2B5EF4-FFF2-40B4-BE49-F238E27FC236}">
                    <a16:creationId xmlns:a16="http://schemas.microsoft.com/office/drawing/2014/main" id="{0EE60631-711F-5286-B938-F1377C01174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7" name="Rectangle 96">
                <a:extLst>
                  <a:ext uri="{FF2B5EF4-FFF2-40B4-BE49-F238E27FC236}">
                    <a16:creationId xmlns:a16="http://schemas.microsoft.com/office/drawing/2014/main" id="{CE0F0C48-3174-4541-D4D3-919EAEAA191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8" name="Rectangle 97">
                <a:extLst>
                  <a:ext uri="{FF2B5EF4-FFF2-40B4-BE49-F238E27FC236}">
                    <a16:creationId xmlns:a16="http://schemas.microsoft.com/office/drawing/2014/main" id="{79BE953A-1683-FC3B-9AAC-4AF1881130F3}"/>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9" name="Rectangle 98">
                <a:extLst>
                  <a:ext uri="{FF2B5EF4-FFF2-40B4-BE49-F238E27FC236}">
                    <a16:creationId xmlns:a16="http://schemas.microsoft.com/office/drawing/2014/main" id="{869648BB-FF7A-D504-3F43-6C1612EA9C5C}"/>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0" name="Rectangle 99">
                <a:extLst>
                  <a:ext uri="{FF2B5EF4-FFF2-40B4-BE49-F238E27FC236}">
                    <a16:creationId xmlns:a16="http://schemas.microsoft.com/office/drawing/2014/main" id="{167AA9BB-7312-0BBB-8E7E-3198B1784A17}"/>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1" name="Rectangle 100">
                <a:extLst>
                  <a:ext uri="{FF2B5EF4-FFF2-40B4-BE49-F238E27FC236}">
                    <a16:creationId xmlns:a16="http://schemas.microsoft.com/office/drawing/2014/main" id="{1C26B303-F1DE-FA38-226B-7CAD91D47123}"/>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2" name="Rectangle 101">
                <a:extLst>
                  <a:ext uri="{FF2B5EF4-FFF2-40B4-BE49-F238E27FC236}">
                    <a16:creationId xmlns:a16="http://schemas.microsoft.com/office/drawing/2014/main" id="{3B35DEEF-6771-7DA6-1FA8-D2881ABAC82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3" name="Rectangle 102">
                <a:extLst>
                  <a:ext uri="{FF2B5EF4-FFF2-40B4-BE49-F238E27FC236}">
                    <a16:creationId xmlns:a16="http://schemas.microsoft.com/office/drawing/2014/main" id="{C1F06F71-8DDF-B7E1-7F20-BA3446685FEA}"/>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4" name="Rectangle 103">
                <a:extLst>
                  <a:ext uri="{FF2B5EF4-FFF2-40B4-BE49-F238E27FC236}">
                    <a16:creationId xmlns:a16="http://schemas.microsoft.com/office/drawing/2014/main" id="{E4193FAE-F626-9E10-F236-3F59C9BDFC72}"/>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5" name="Rectangle 104">
                <a:extLst>
                  <a:ext uri="{FF2B5EF4-FFF2-40B4-BE49-F238E27FC236}">
                    <a16:creationId xmlns:a16="http://schemas.microsoft.com/office/drawing/2014/main" id="{9E05BD88-B299-9DCA-FE89-7BC0BEED04A4}"/>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6" name="Rectangle 105">
                <a:extLst>
                  <a:ext uri="{FF2B5EF4-FFF2-40B4-BE49-F238E27FC236}">
                    <a16:creationId xmlns:a16="http://schemas.microsoft.com/office/drawing/2014/main" id="{18AA6FD2-F2D6-E52B-1E01-097E51DB6136}"/>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7" name="Rectangle 106">
                <a:extLst>
                  <a:ext uri="{FF2B5EF4-FFF2-40B4-BE49-F238E27FC236}">
                    <a16:creationId xmlns:a16="http://schemas.microsoft.com/office/drawing/2014/main" id="{CFC5AD14-BA8A-487E-90DF-F8A2BF54F9F7}"/>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8" name="Rectangle 107">
                <a:extLst>
                  <a:ext uri="{FF2B5EF4-FFF2-40B4-BE49-F238E27FC236}">
                    <a16:creationId xmlns:a16="http://schemas.microsoft.com/office/drawing/2014/main" id="{5BBC4B59-D525-44DB-04CD-D8C637C279B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9" name="Rectangle 108">
                <a:extLst>
                  <a:ext uri="{FF2B5EF4-FFF2-40B4-BE49-F238E27FC236}">
                    <a16:creationId xmlns:a16="http://schemas.microsoft.com/office/drawing/2014/main" id="{7A3F8B07-1240-63EF-316F-3474A4EE9C8F}"/>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0" name="Rectangle 109">
                <a:extLst>
                  <a:ext uri="{FF2B5EF4-FFF2-40B4-BE49-F238E27FC236}">
                    <a16:creationId xmlns:a16="http://schemas.microsoft.com/office/drawing/2014/main" id="{2B458771-C0EB-B137-2FC2-87A9F9BB91F4}"/>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1" name="Rectangle 110">
                <a:extLst>
                  <a:ext uri="{FF2B5EF4-FFF2-40B4-BE49-F238E27FC236}">
                    <a16:creationId xmlns:a16="http://schemas.microsoft.com/office/drawing/2014/main" id="{03E752A5-34EE-35FB-5DB3-39AE3528EDDA}"/>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65" name="Group 64">
              <a:extLst>
                <a:ext uri="{FF2B5EF4-FFF2-40B4-BE49-F238E27FC236}">
                  <a16:creationId xmlns:a16="http://schemas.microsoft.com/office/drawing/2014/main" id="{ADD4606E-D525-7DBF-F648-EAA9E66BBF51}"/>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66" name="Rectangle 65">
                <a:extLst>
                  <a:ext uri="{FF2B5EF4-FFF2-40B4-BE49-F238E27FC236}">
                    <a16:creationId xmlns:a16="http://schemas.microsoft.com/office/drawing/2014/main" id="{186155C1-D969-CF23-03A2-3713EF024FE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B6DA85E4-4164-DBC1-D1F5-9978EAFCB445}"/>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5E5705D-7A4D-75F6-F098-26209BF23D6D}"/>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7F815515-B920-A981-452E-261A20F3356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5910FDD6-6F54-8D98-D7F9-1A6E6A159214}"/>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C316F2D4-DD06-4A1D-1280-A9A0FAAAD533}"/>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692331E1-6BBC-CB0F-D971-CE49DF3987A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1EED014-3AD8-8457-2EBE-1339108DF6E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5C0F5BEE-D3C7-D565-0384-29B1AC56852F}"/>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D040E7C6-02EA-6165-61BA-B7CCB9A1C2E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EF8D4EE8-1E0D-B976-329F-CACE4FCCE65D}"/>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685AB4FE-39CF-42B3-0069-844272E9B75E}"/>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C0ADF3E-3A2D-657F-7EA5-6CCE1E4E6B62}"/>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69F91096-6070-BE16-8148-A7E08D2AED93}"/>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E3C9D017-C692-706D-9E36-21D324E682A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F4D0B2D4-0F25-B787-8966-0E7BF053674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114" name="Title 113">
            <a:extLst>
              <a:ext uri="{FF2B5EF4-FFF2-40B4-BE49-F238E27FC236}">
                <a16:creationId xmlns:a16="http://schemas.microsoft.com/office/drawing/2014/main" id="{AAB81EEB-8256-7F93-4288-F867AB06607A}"/>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accent2"/>
                </a:solidFill>
                <a:latin typeface="Calibri" panose="020F0502020204030204" pitchFamily="34" charset="0"/>
                <a:cs typeface="Calibri" panose="020F0502020204030204" pitchFamily="34" charset="0"/>
              </a:defRPr>
            </a:lvl1pPr>
          </a:lstStyle>
          <a:p>
            <a:pPr>
              <a:buNone/>
            </a:pPr>
            <a:r>
              <a:rPr lang="ar-QA"/>
              <a:t>انقر لتعديل نمط العنوان الرئيسي</a:t>
            </a:r>
            <a:endParaRPr lang="en-US"/>
          </a:p>
        </p:txBody>
      </p:sp>
    </p:spTree>
    <p:extLst>
      <p:ext uri="{BB962C8B-B14F-4D97-AF65-F5344CB8AC3E}">
        <p14:creationId xmlns:p14="http://schemas.microsoft.com/office/powerpoint/2010/main" val="701675154"/>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Night Blue 0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B7703F-2D1B-804C-7752-D98BD37D257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8" name="Picture Placeholder 6">
            <a:extLst>
              <a:ext uri="{FF2B5EF4-FFF2-40B4-BE49-F238E27FC236}">
                <a16:creationId xmlns:a16="http://schemas.microsoft.com/office/drawing/2014/main" id="{2D374453-CBDF-CF27-1BA9-35475C483B20}"/>
              </a:ext>
            </a:extLst>
          </p:cNvPr>
          <p:cNvSpPr>
            <a:spLocks noGrp="1"/>
          </p:cNvSpPr>
          <p:nvPr>
            <p:ph type="pic" sz="quarter" idx="12"/>
          </p:nvPr>
        </p:nvSpPr>
        <p:spPr>
          <a:xfrm>
            <a:off x="0" y="0"/>
            <a:ext cx="14156514" cy="13716000"/>
          </a:xfrm>
          <a:prstGeom prst="rect">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grpSp>
        <p:nvGrpSpPr>
          <p:cNvPr id="63" name="Grid" hidden="1">
            <a:extLst>
              <a:ext uri="{FF2B5EF4-FFF2-40B4-BE49-F238E27FC236}">
                <a16:creationId xmlns:a16="http://schemas.microsoft.com/office/drawing/2014/main" id="{89C5E171-1F86-36CA-43A1-463474759AC7}"/>
              </a:ext>
            </a:extLst>
          </p:cNvPr>
          <p:cNvGrpSpPr>
            <a:grpSpLocks/>
          </p:cNvGrpSpPr>
          <p:nvPr userDrawn="1"/>
        </p:nvGrpSpPr>
        <p:grpSpPr>
          <a:xfrm>
            <a:off x="1661878" y="1324484"/>
            <a:ext cx="21060245" cy="11067032"/>
            <a:chOff x="1661878" y="1324483"/>
            <a:chExt cx="21060245" cy="11067032"/>
          </a:xfrm>
        </p:grpSpPr>
        <p:grpSp>
          <p:nvGrpSpPr>
            <p:cNvPr id="64" name="Group 63">
              <a:extLst>
                <a:ext uri="{FF2B5EF4-FFF2-40B4-BE49-F238E27FC236}">
                  <a16:creationId xmlns:a16="http://schemas.microsoft.com/office/drawing/2014/main" id="{5CC3AE35-01A2-7939-AF4C-9BD96F5D1C0F}"/>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82" name="Rectangle 81">
                <a:extLst>
                  <a:ext uri="{FF2B5EF4-FFF2-40B4-BE49-F238E27FC236}">
                    <a16:creationId xmlns:a16="http://schemas.microsoft.com/office/drawing/2014/main" id="{56A5D992-79FB-0A17-B83C-1C93D3ECDC60}"/>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52B3090E-84F4-F369-F057-80E3E44DCFEE}"/>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BE8DB58F-3B06-19A1-097F-CCD20705344A}"/>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AE40B6CF-A80D-C4F6-4959-6C2EA559ED9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B1907883-6DD8-86CA-6E8D-B38803FC14C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B4BFD35C-5C10-7A96-C6AA-CFDE021AA091}"/>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953D6973-5728-9881-00A7-9356DBE4CD5D}"/>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E0872EE5-EB03-8C92-9D8D-4F965B1007F2}"/>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6277D14D-B60A-6BA3-F28D-8010339BC373}"/>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CCD21340-CD62-4708-7278-31507DB966B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2" name="Rectangle 91">
                <a:extLst>
                  <a:ext uri="{FF2B5EF4-FFF2-40B4-BE49-F238E27FC236}">
                    <a16:creationId xmlns:a16="http://schemas.microsoft.com/office/drawing/2014/main" id="{DFBC635A-3E12-671C-F424-DFD7B1B1369F}"/>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3" name="Rectangle 92">
                <a:extLst>
                  <a:ext uri="{FF2B5EF4-FFF2-40B4-BE49-F238E27FC236}">
                    <a16:creationId xmlns:a16="http://schemas.microsoft.com/office/drawing/2014/main" id="{2DA4A3A0-4CEC-3C14-16BC-9657A7D6B43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4" name="Rectangle 93">
                <a:extLst>
                  <a:ext uri="{FF2B5EF4-FFF2-40B4-BE49-F238E27FC236}">
                    <a16:creationId xmlns:a16="http://schemas.microsoft.com/office/drawing/2014/main" id="{C1B7E138-D05A-98E9-3D76-1962B5A48EE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5" name="Rectangle 94">
                <a:extLst>
                  <a:ext uri="{FF2B5EF4-FFF2-40B4-BE49-F238E27FC236}">
                    <a16:creationId xmlns:a16="http://schemas.microsoft.com/office/drawing/2014/main" id="{59F43CD5-F861-BA48-8080-A885E2A48DB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6" name="Rectangle 95">
                <a:extLst>
                  <a:ext uri="{FF2B5EF4-FFF2-40B4-BE49-F238E27FC236}">
                    <a16:creationId xmlns:a16="http://schemas.microsoft.com/office/drawing/2014/main" id="{0EE60631-711F-5286-B938-F1377C01174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7" name="Rectangle 96">
                <a:extLst>
                  <a:ext uri="{FF2B5EF4-FFF2-40B4-BE49-F238E27FC236}">
                    <a16:creationId xmlns:a16="http://schemas.microsoft.com/office/drawing/2014/main" id="{CE0F0C48-3174-4541-D4D3-919EAEAA191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8" name="Rectangle 97">
                <a:extLst>
                  <a:ext uri="{FF2B5EF4-FFF2-40B4-BE49-F238E27FC236}">
                    <a16:creationId xmlns:a16="http://schemas.microsoft.com/office/drawing/2014/main" id="{79BE953A-1683-FC3B-9AAC-4AF1881130F3}"/>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9" name="Rectangle 98">
                <a:extLst>
                  <a:ext uri="{FF2B5EF4-FFF2-40B4-BE49-F238E27FC236}">
                    <a16:creationId xmlns:a16="http://schemas.microsoft.com/office/drawing/2014/main" id="{869648BB-FF7A-D504-3F43-6C1612EA9C5C}"/>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0" name="Rectangle 99">
                <a:extLst>
                  <a:ext uri="{FF2B5EF4-FFF2-40B4-BE49-F238E27FC236}">
                    <a16:creationId xmlns:a16="http://schemas.microsoft.com/office/drawing/2014/main" id="{167AA9BB-7312-0BBB-8E7E-3198B1784A17}"/>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1" name="Rectangle 100">
                <a:extLst>
                  <a:ext uri="{FF2B5EF4-FFF2-40B4-BE49-F238E27FC236}">
                    <a16:creationId xmlns:a16="http://schemas.microsoft.com/office/drawing/2014/main" id="{1C26B303-F1DE-FA38-226B-7CAD91D47123}"/>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2" name="Rectangle 101">
                <a:extLst>
                  <a:ext uri="{FF2B5EF4-FFF2-40B4-BE49-F238E27FC236}">
                    <a16:creationId xmlns:a16="http://schemas.microsoft.com/office/drawing/2014/main" id="{3B35DEEF-6771-7DA6-1FA8-D2881ABAC82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3" name="Rectangle 102">
                <a:extLst>
                  <a:ext uri="{FF2B5EF4-FFF2-40B4-BE49-F238E27FC236}">
                    <a16:creationId xmlns:a16="http://schemas.microsoft.com/office/drawing/2014/main" id="{C1F06F71-8DDF-B7E1-7F20-BA3446685FEA}"/>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4" name="Rectangle 103">
                <a:extLst>
                  <a:ext uri="{FF2B5EF4-FFF2-40B4-BE49-F238E27FC236}">
                    <a16:creationId xmlns:a16="http://schemas.microsoft.com/office/drawing/2014/main" id="{E4193FAE-F626-9E10-F236-3F59C9BDFC72}"/>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5" name="Rectangle 104">
                <a:extLst>
                  <a:ext uri="{FF2B5EF4-FFF2-40B4-BE49-F238E27FC236}">
                    <a16:creationId xmlns:a16="http://schemas.microsoft.com/office/drawing/2014/main" id="{9E05BD88-B299-9DCA-FE89-7BC0BEED04A4}"/>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6" name="Rectangle 105">
                <a:extLst>
                  <a:ext uri="{FF2B5EF4-FFF2-40B4-BE49-F238E27FC236}">
                    <a16:creationId xmlns:a16="http://schemas.microsoft.com/office/drawing/2014/main" id="{18AA6FD2-F2D6-E52B-1E01-097E51DB6136}"/>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7" name="Rectangle 106">
                <a:extLst>
                  <a:ext uri="{FF2B5EF4-FFF2-40B4-BE49-F238E27FC236}">
                    <a16:creationId xmlns:a16="http://schemas.microsoft.com/office/drawing/2014/main" id="{CFC5AD14-BA8A-487E-90DF-F8A2BF54F9F7}"/>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8" name="Rectangle 107">
                <a:extLst>
                  <a:ext uri="{FF2B5EF4-FFF2-40B4-BE49-F238E27FC236}">
                    <a16:creationId xmlns:a16="http://schemas.microsoft.com/office/drawing/2014/main" id="{5BBC4B59-D525-44DB-04CD-D8C637C279B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9" name="Rectangle 108">
                <a:extLst>
                  <a:ext uri="{FF2B5EF4-FFF2-40B4-BE49-F238E27FC236}">
                    <a16:creationId xmlns:a16="http://schemas.microsoft.com/office/drawing/2014/main" id="{7A3F8B07-1240-63EF-316F-3474A4EE9C8F}"/>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0" name="Rectangle 109">
                <a:extLst>
                  <a:ext uri="{FF2B5EF4-FFF2-40B4-BE49-F238E27FC236}">
                    <a16:creationId xmlns:a16="http://schemas.microsoft.com/office/drawing/2014/main" id="{2B458771-C0EB-B137-2FC2-87A9F9BB91F4}"/>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1" name="Rectangle 110">
                <a:extLst>
                  <a:ext uri="{FF2B5EF4-FFF2-40B4-BE49-F238E27FC236}">
                    <a16:creationId xmlns:a16="http://schemas.microsoft.com/office/drawing/2014/main" id="{03E752A5-34EE-35FB-5DB3-39AE3528EDDA}"/>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65" name="Group 64">
              <a:extLst>
                <a:ext uri="{FF2B5EF4-FFF2-40B4-BE49-F238E27FC236}">
                  <a16:creationId xmlns:a16="http://schemas.microsoft.com/office/drawing/2014/main" id="{ADD4606E-D525-7DBF-F648-EAA9E66BBF51}"/>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66" name="Rectangle 65">
                <a:extLst>
                  <a:ext uri="{FF2B5EF4-FFF2-40B4-BE49-F238E27FC236}">
                    <a16:creationId xmlns:a16="http://schemas.microsoft.com/office/drawing/2014/main" id="{186155C1-D969-CF23-03A2-3713EF024FE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B6DA85E4-4164-DBC1-D1F5-9978EAFCB445}"/>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5E5705D-7A4D-75F6-F098-26209BF23D6D}"/>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7F815515-B920-A981-452E-261A20F3356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5910FDD6-6F54-8D98-D7F9-1A6E6A159214}"/>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C316F2D4-DD06-4A1D-1280-A9A0FAAAD533}"/>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692331E1-6BBC-CB0F-D971-CE49DF3987A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1EED014-3AD8-8457-2EBE-1339108DF6E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5C0F5BEE-D3C7-D565-0384-29B1AC56852F}"/>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D040E7C6-02EA-6165-61BA-B7CCB9A1C2E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EF8D4EE8-1E0D-B976-329F-CACE4FCCE65D}"/>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685AB4FE-39CF-42B3-0069-844272E9B75E}"/>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C0ADF3E-3A2D-657F-7EA5-6CCE1E4E6B62}"/>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69F91096-6070-BE16-8148-A7E08D2AED93}"/>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E3C9D017-C692-706D-9E36-21D324E682A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F4D0B2D4-0F25-B787-8966-0E7BF053674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Title 113">
            <a:extLst>
              <a:ext uri="{FF2B5EF4-FFF2-40B4-BE49-F238E27FC236}">
                <a16:creationId xmlns:a16="http://schemas.microsoft.com/office/drawing/2014/main" id="{6CDDE8C6-EEFD-FE4D-E847-04C5650C0599}"/>
              </a:ext>
            </a:extLst>
          </p:cNvPr>
          <p:cNvSpPr>
            <a:spLocks noGrp="1"/>
          </p:cNvSpPr>
          <p:nvPr>
            <p:ph type="title" hasCustomPrompt="1"/>
          </p:nvPr>
        </p:nvSpPr>
        <p:spPr>
          <a:xfrm>
            <a:off x="15937905" y="4127303"/>
            <a:ext cx="6055896" cy="2066887"/>
          </a:xfrm>
          <a:prstGeom prst="rect">
            <a:avLst/>
          </a:prstGeom>
        </p:spPr>
        <p:txBody>
          <a:bodyPr/>
          <a:lstStyle>
            <a:lvl1pPr algn="r" rtl="1">
              <a:lnSpc>
                <a:spcPct val="100000"/>
              </a:lnSpc>
              <a:defRPr sz="6000">
                <a:solidFill>
                  <a:schemeClr val="accent2"/>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4" name="Text Placeholder 54">
            <a:extLst>
              <a:ext uri="{FF2B5EF4-FFF2-40B4-BE49-F238E27FC236}">
                <a16:creationId xmlns:a16="http://schemas.microsoft.com/office/drawing/2014/main" id="{31BA3B98-F928-3B0F-EBC3-103635A97DA3}"/>
              </a:ext>
            </a:extLst>
          </p:cNvPr>
          <p:cNvSpPr>
            <a:spLocks noGrp="1"/>
          </p:cNvSpPr>
          <p:nvPr>
            <p:ph type="body" sz="quarter" idx="10" hasCustomPrompt="1"/>
          </p:nvPr>
        </p:nvSpPr>
        <p:spPr>
          <a:xfrm>
            <a:off x="15937905" y="6495601"/>
            <a:ext cx="6070166" cy="4577506"/>
          </a:xfrm>
          <a:prstGeom prst="rect">
            <a:avLst/>
          </a:prstGeom>
        </p:spPr>
        <p:txBody>
          <a:bodyPr/>
          <a:lstStyle>
            <a:lvl1pPr algn="r" rtl="1">
              <a:lnSpc>
                <a:spcPct val="100000"/>
              </a:lnSpc>
              <a:defRPr sz="2800" b="0" i="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 name="Text Placeholder 54">
            <a:extLst>
              <a:ext uri="{FF2B5EF4-FFF2-40B4-BE49-F238E27FC236}">
                <a16:creationId xmlns:a16="http://schemas.microsoft.com/office/drawing/2014/main" id="{B9846C31-45D5-9429-11C9-7E0233FF9568}"/>
              </a:ext>
            </a:extLst>
          </p:cNvPr>
          <p:cNvSpPr>
            <a:spLocks noGrp="1"/>
          </p:cNvSpPr>
          <p:nvPr>
            <p:ph type="body" sz="quarter" idx="11" hasCustomPrompt="1"/>
          </p:nvPr>
        </p:nvSpPr>
        <p:spPr>
          <a:xfrm>
            <a:off x="15937905" y="272128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404223889"/>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Night Blue 0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B7703F-2D1B-804C-7752-D98BD37D257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63" name="Grid" hidden="1">
            <a:extLst>
              <a:ext uri="{FF2B5EF4-FFF2-40B4-BE49-F238E27FC236}">
                <a16:creationId xmlns:a16="http://schemas.microsoft.com/office/drawing/2014/main" id="{89C5E171-1F86-36CA-43A1-463474759AC7}"/>
              </a:ext>
            </a:extLst>
          </p:cNvPr>
          <p:cNvGrpSpPr>
            <a:grpSpLocks/>
          </p:cNvGrpSpPr>
          <p:nvPr userDrawn="1"/>
        </p:nvGrpSpPr>
        <p:grpSpPr>
          <a:xfrm>
            <a:off x="1661878" y="1324484"/>
            <a:ext cx="21060245" cy="11067032"/>
            <a:chOff x="1661878" y="1324483"/>
            <a:chExt cx="21060245" cy="11067032"/>
          </a:xfrm>
        </p:grpSpPr>
        <p:grpSp>
          <p:nvGrpSpPr>
            <p:cNvPr id="64" name="Group 63">
              <a:extLst>
                <a:ext uri="{FF2B5EF4-FFF2-40B4-BE49-F238E27FC236}">
                  <a16:creationId xmlns:a16="http://schemas.microsoft.com/office/drawing/2014/main" id="{5CC3AE35-01A2-7939-AF4C-9BD96F5D1C0F}"/>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82" name="Rectangle 81">
                <a:extLst>
                  <a:ext uri="{FF2B5EF4-FFF2-40B4-BE49-F238E27FC236}">
                    <a16:creationId xmlns:a16="http://schemas.microsoft.com/office/drawing/2014/main" id="{56A5D992-79FB-0A17-B83C-1C93D3ECDC60}"/>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52B3090E-84F4-F369-F057-80E3E44DCFEE}"/>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BE8DB58F-3B06-19A1-097F-CCD20705344A}"/>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AE40B6CF-A80D-C4F6-4959-6C2EA559ED9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B1907883-6DD8-86CA-6E8D-B38803FC14C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B4BFD35C-5C10-7A96-C6AA-CFDE021AA091}"/>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953D6973-5728-9881-00A7-9356DBE4CD5D}"/>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E0872EE5-EB03-8C92-9D8D-4F965B1007F2}"/>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6277D14D-B60A-6BA3-F28D-8010339BC373}"/>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CCD21340-CD62-4708-7278-31507DB966B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2" name="Rectangle 91">
                <a:extLst>
                  <a:ext uri="{FF2B5EF4-FFF2-40B4-BE49-F238E27FC236}">
                    <a16:creationId xmlns:a16="http://schemas.microsoft.com/office/drawing/2014/main" id="{DFBC635A-3E12-671C-F424-DFD7B1B1369F}"/>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3" name="Rectangle 92">
                <a:extLst>
                  <a:ext uri="{FF2B5EF4-FFF2-40B4-BE49-F238E27FC236}">
                    <a16:creationId xmlns:a16="http://schemas.microsoft.com/office/drawing/2014/main" id="{2DA4A3A0-4CEC-3C14-16BC-9657A7D6B43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4" name="Rectangle 93">
                <a:extLst>
                  <a:ext uri="{FF2B5EF4-FFF2-40B4-BE49-F238E27FC236}">
                    <a16:creationId xmlns:a16="http://schemas.microsoft.com/office/drawing/2014/main" id="{C1B7E138-D05A-98E9-3D76-1962B5A48EE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5" name="Rectangle 94">
                <a:extLst>
                  <a:ext uri="{FF2B5EF4-FFF2-40B4-BE49-F238E27FC236}">
                    <a16:creationId xmlns:a16="http://schemas.microsoft.com/office/drawing/2014/main" id="{59F43CD5-F861-BA48-8080-A885E2A48DB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6" name="Rectangle 95">
                <a:extLst>
                  <a:ext uri="{FF2B5EF4-FFF2-40B4-BE49-F238E27FC236}">
                    <a16:creationId xmlns:a16="http://schemas.microsoft.com/office/drawing/2014/main" id="{0EE60631-711F-5286-B938-F1377C01174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7" name="Rectangle 96">
                <a:extLst>
                  <a:ext uri="{FF2B5EF4-FFF2-40B4-BE49-F238E27FC236}">
                    <a16:creationId xmlns:a16="http://schemas.microsoft.com/office/drawing/2014/main" id="{CE0F0C48-3174-4541-D4D3-919EAEAA191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8" name="Rectangle 97">
                <a:extLst>
                  <a:ext uri="{FF2B5EF4-FFF2-40B4-BE49-F238E27FC236}">
                    <a16:creationId xmlns:a16="http://schemas.microsoft.com/office/drawing/2014/main" id="{79BE953A-1683-FC3B-9AAC-4AF1881130F3}"/>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9" name="Rectangle 98">
                <a:extLst>
                  <a:ext uri="{FF2B5EF4-FFF2-40B4-BE49-F238E27FC236}">
                    <a16:creationId xmlns:a16="http://schemas.microsoft.com/office/drawing/2014/main" id="{869648BB-FF7A-D504-3F43-6C1612EA9C5C}"/>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0" name="Rectangle 99">
                <a:extLst>
                  <a:ext uri="{FF2B5EF4-FFF2-40B4-BE49-F238E27FC236}">
                    <a16:creationId xmlns:a16="http://schemas.microsoft.com/office/drawing/2014/main" id="{167AA9BB-7312-0BBB-8E7E-3198B1784A17}"/>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1" name="Rectangle 100">
                <a:extLst>
                  <a:ext uri="{FF2B5EF4-FFF2-40B4-BE49-F238E27FC236}">
                    <a16:creationId xmlns:a16="http://schemas.microsoft.com/office/drawing/2014/main" id="{1C26B303-F1DE-FA38-226B-7CAD91D47123}"/>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2" name="Rectangle 101">
                <a:extLst>
                  <a:ext uri="{FF2B5EF4-FFF2-40B4-BE49-F238E27FC236}">
                    <a16:creationId xmlns:a16="http://schemas.microsoft.com/office/drawing/2014/main" id="{3B35DEEF-6771-7DA6-1FA8-D2881ABAC82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3" name="Rectangle 102">
                <a:extLst>
                  <a:ext uri="{FF2B5EF4-FFF2-40B4-BE49-F238E27FC236}">
                    <a16:creationId xmlns:a16="http://schemas.microsoft.com/office/drawing/2014/main" id="{C1F06F71-8DDF-B7E1-7F20-BA3446685FEA}"/>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4" name="Rectangle 103">
                <a:extLst>
                  <a:ext uri="{FF2B5EF4-FFF2-40B4-BE49-F238E27FC236}">
                    <a16:creationId xmlns:a16="http://schemas.microsoft.com/office/drawing/2014/main" id="{E4193FAE-F626-9E10-F236-3F59C9BDFC72}"/>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5" name="Rectangle 104">
                <a:extLst>
                  <a:ext uri="{FF2B5EF4-FFF2-40B4-BE49-F238E27FC236}">
                    <a16:creationId xmlns:a16="http://schemas.microsoft.com/office/drawing/2014/main" id="{9E05BD88-B299-9DCA-FE89-7BC0BEED04A4}"/>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6" name="Rectangle 105">
                <a:extLst>
                  <a:ext uri="{FF2B5EF4-FFF2-40B4-BE49-F238E27FC236}">
                    <a16:creationId xmlns:a16="http://schemas.microsoft.com/office/drawing/2014/main" id="{18AA6FD2-F2D6-E52B-1E01-097E51DB6136}"/>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7" name="Rectangle 106">
                <a:extLst>
                  <a:ext uri="{FF2B5EF4-FFF2-40B4-BE49-F238E27FC236}">
                    <a16:creationId xmlns:a16="http://schemas.microsoft.com/office/drawing/2014/main" id="{CFC5AD14-BA8A-487E-90DF-F8A2BF54F9F7}"/>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8" name="Rectangle 107">
                <a:extLst>
                  <a:ext uri="{FF2B5EF4-FFF2-40B4-BE49-F238E27FC236}">
                    <a16:creationId xmlns:a16="http://schemas.microsoft.com/office/drawing/2014/main" id="{5BBC4B59-D525-44DB-04CD-D8C637C279B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9" name="Rectangle 108">
                <a:extLst>
                  <a:ext uri="{FF2B5EF4-FFF2-40B4-BE49-F238E27FC236}">
                    <a16:creationId xmlns:a16="http://schemas.microsoft.com/office/drawing/2014/main" id="{7A3F8B07-1240-63EF-316F-3474A4EE9C8F}"/>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0" name="Rectangle 109">
                <a:extLst>
                  <a:ext uri="{FF2B5EF4-FFF2-40B4-BE49-F238E27FC236}">
                    <a16:creationId xmlns:a16="http://schemas.microsoft.com/office/drawing/2014/main" id="{2B458771-C0EB-B137-2FC2-87A9F9BB91F4}"/>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1" name="Rectangle 110">
                <a:extLst>
                  <a:ext uri="{FF2B5EF4-FFF2-40B4-BE49-F238E27FC236}">
                    <a16:creationId xmlns:a16="http://schemas.microsoft.com/office/drawing/2014/main" id="{03E752A5-34EE-35FB-5DB3-39AE3528EDDA}"/>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65" name="Group 64">
              <a:extLst>
                <a:ext uri="{FF2B5EF4-FFF2-40B4-BE49-F238E27FC236}">
                  <a16:creationId xmlns:a16="http://schemas.microsoft.com/office/drawing/2014/main" id="{ADD4606E-D525-7DBF-F648-EAA9E66BBF51}"/>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66" name="Rectangle 65">
                <a:extLst>
                  <a:ext uri="{FF2B5EF4-FFF2-40B4-BE49-F238E27FC236}">
                    <a16:creationId xmlns:a16="http://schemas.microsoft.com/office/drawing/2014/main" id="{186155C1-D969-CF23-03A2-3713EF024FE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B6DA85E4-4164-DBC1-D1F5-9978EAFCB445}"/>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5E5705D-7A4D-75F6-F098-26209BF23D6D}"/>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7F815515-B920-A981-452E-261A20F3356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5910FDD6-6F54-8D98-D7F9-1A6E6A159214}"/>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C316F2D4-DD06-4A1D-1280-A9A0FAAAD533}"/>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692331E1-6BBC-CB0F-D971-CE49DF3987A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1EED014-3AD8-8457-2EBE-1339108DF6E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5C0F5BEE-D3C7-D565-0384-29B1AC56852F}"/>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D040E7C6-02EA-6165-61BA-B7CCB9A1C2E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EF8D4EE8-1E0D-B976-329F-CACE4FCCE65D}"/>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685AB4FE-39CF-42B3-0069-844272E9B75E}"/>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C0ADF3E-3A2D-657F-7EA5-6CCE1E4E6B62}"/>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69F91096-6070-BE16-8148-A7E08D2AED93}"/>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E3C9D017-C692-706D-9E36-21D324E682A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F4D0B2D4-0F25-B787-8966-0E7BF053674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Title 113">
            <a:extLst>
              <a:ext uri="{FF2B5EF4-FFF2-40B4-BE49-F238E27FC236}">
                <a16:creationId xmlns:a16="http://schemas.microsoft.com/office/drawing/2014/main" id="{74E93E91-3B73-274C-CEA7-9FACE5E2FC18}"/>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2"/>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4" name="Text Placeholder 54">
            <a:extLst>
              <a:ext uri="{FF2B5EF4-FFF2-40B4-BE49-F238E27FC236}">
                <a16:creationId xmlns:a16="http://schemas.microsoft.com/office/drawing/2014/main" id="{B09880AF-4EC7-72D8-D3BA-0FAC16A7DA38}"/>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 name="Text Placeholder 54">
            <a:extLst>
              <a:ext uri="{FF2B5EF4-FFF2-40B4-BE49-F238E27FC236}">
                <a16:creationId xmlns:a16="http://schemas.microsoft.com/office/drawing/2014/main" id="{770EDC73-696E-92AA-38CD-4484C27AA7BB}"/>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2966277024"/>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Page 05">
    <p:bg>
      <p:bgPr>
        <a:solidFill>
          <a:schemeClr val="bg1"/>
        </a:solidFill>
        <a:effectLst/>
      </p:bgPr>
    </p:bg>
    <p:spTree>
      <p:nvGrpSpPr>
        <p:cNvPr id="1" name=""/>
        <p:cNvGrpSpPr/>
        <p:nvPr/>
      </p:nvGrpSpPr>
      <p:grpSpPr>
        <a:xfrm>
          <a:off x="0" y="0"/>
          <a:ext cx="0" cy="0"/>
          <a:chOff x="0" y="0"/>
          <a:chExt cx="0" cy="0"/>
        </a:xfrm>
      </p:grpSpPr>
      <p:pic>
        <p:nvPicPr>
          <p:cNvPr id="8" name="Picture 7" descr="A city in the clouds&#10;&#10;AI-generated content may be incorrect.">
            <a:extLst>
              <a:ext uri="{FF2B5EF4-FFF2-40B4-BE49-F238E27FC236}">
                <a16:creationId xmlns:a16="http://schemas.microsoft.com/office/drawing/2014/main" id="{0F4F232C-4984-AB05-63B8-01C625A55CEB}"/>
              </a:ext>
            </a:extLst>
          </p:cNvPr>
          <p:cNvPicPr>
            <a:picLocks noChangeAspect="1"/>
          </p:cNvPicPr>
          <p:nvPr userDrawn="1"/>
        </p:nvPicPr>
        <p:blipFill>
          <a:blip r:embed="rId2">
            <a:extLst>
              <a:ext uri="{28A0092B-C50C-407E-A947-70E740481C1C}">
                <a14:useLocalDpi xmlns:a14="http://schemas.microsoft.com/office/drawing/2010/main" val="0"/>
              </a:ext>
            </a:extLst>
          </a:blip>
          <a:srcRect l="337" t="10333" r="337" b="4825"/>
          <a:stretch/>
        </p:blipFill>
        <p:spPr>
          <a:xfrm flipH="1">
            <a:off x="-202" y="15536"/>
            <a:ext cx="24537258" cy="13972722"/>
          </a:xfrm>
          <a:prstGeom prst="rect">
            <a:avLst/>
          </a:prstGeom>
        </p:spPr>
      </p:pic>
      <p:sp>
        <p:nvSpPr>
          <p:cNvPr id="4" name="Background">
            <a:extLst>
              <a:ext uri="{FF2B5EF4-FFF2-40B4-BE49-F238E27FC236}">
                <a16:creationId xmlns:a16="http://schemas.microsoft.com/office/drawing/2014/main" id="{4AD0B5FD-DF1E-B8B7-0897-C595564D3049}"/>
              </a:ext>
            </a:extLst>
          </p:cNvPr>
          <p:cNvSpPr/>
          <p:nvPr userDrawn="1"/>
        </p:nvSpPr>
        <p:spPr>
          <a:xfrm flipH="1">
            <a:off x="-101" y="15536"/>
            <a:ext cx="24537157" cy="13957187"/>
          </a:xfrm>
          <a:prstGeom prst="rect">
            <a:avLst/>
          </a:prstGeom>
          <a:gradFill flip="none" rotWithShape="1">
            <a:gsLst>
              <a:gs pos="0">
                <a:schemeClr val="accent1">
                  <a:alpha val="0"/>
                </a:schemeClr>
              </a:gs>
              <a:gs pos="85000">
                <a:schemeClr val="accent1"/>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153" name="Grid" hidden="1">
            <a:extLst>
              <a:ext uri="{FF2B5EF4-FFF2-40B4-BE49-F238E27FC236}">
                <a16:creationId xmlns:a16="http://schemas.microsoft.com/office/drawing/2014/main" id="{C6A52DBC-519C-3ADA-9D82-1082AB5B91A2}"/>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154" name="Group 153">
              <a:extLst>
                <a:ext uri="{FF2B5EF4-FFF2-40B4-BE49-F238E27FC236}">
                  <a16:creationId xmlns:a16="http://schemas.microsoft.com/office/drawing/2014/main" id="{AFBD22C8-03AF-DD25-C690-A74E47AB7879}"/>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172" name="Rectangle 171">
                <a:extLst>
                  <a:ext uri="{FF2B5EF4-FFF2-40B4-BE49-F238E27FC236}">
                    <a16:creationId xmlns:a16="http://schemas.microsoft.com/office/drawing/2014/main" id="{A2699FD4-D634-86A8-9A7B-1CDC79D984C9}"/>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3" name="Rectangle 172">
                <a:extLst>
                  <a:ext uri="{FF2B5EF4-FFF2-40B4-BE49-F238E27FC236}">
                    <a16:creationId xmlns:a16="http://schemas.microsoft.com/office/drawing/2014/main" id="{BE9DF61F-53E8-BD7C-ABA4-553784806615}"/>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4" name="Rectangle 173">
                <a:extLst>
                  <a:ext uri="{FF2B5EF4-FFF2-40B4-BE49-F238E27FC236}">
                    <a16:creationId xmlns:a16="http://schemas.microsoft.com/office/drawing/2014/main" id="{C685D3C4-F06B-1628-9E17-020765C145A4}"/>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5" name="Rectangle 174">
                <a:extLst>
                  <a:ext uri="{FF2B5EF4-FFF2-40B4-BE49-F238E27FC236}">
                    <a16:creationId xmlns:a16="http://schemas.microsoft.com/office/drawing/2014/main" id="{5F11558D-FF2B-318F-F620-3D68726ACE56}"/>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6" name="Rectangle 175">
                <a:extLst>
                  <a:ext uri="{FF2B5EF4-FFF2-40B4-BE49-F238E27FC236}">
                    <a16:creationId xmlns:a16="http://schemas.microsoft.com/office/drawing/2014/main" id="{32804E67-FBAF-660A-8F3A-EAD82BE1633D}"/>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7" name="Rectangle 176">
                <a:extLst>
                  <a:ext uri="{FF2B5EF4-FFF2-40B4-BE49-F238E27FC236}">
                    <a16:creationId xmlns:a16="http://schemas.microsoft.com/office/drawing/2014/main" id="{3EB7E391-4BAB-BB8E-8D0E-3E41672AA2DB}"/>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8" name="Rectangle 177">
                <a:extLst>
                  <a:ext uri="{FF2B5EF4-FFF2-40B4-BE49-F238E27FC236}">
                    <a16:creationId xmlns:a16="http://schemas.microsoft.com/office/drawing/2014/main" id="{B09C6616-8E1B-61E7-18B3-4D68E88F7486}"/>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9" name="Rectangle 178">
                <a:extLst>
                  <a:ext uri="{FF2B5EF4-FFF2-40B4-BE49-F238E27FC236}">
                    <a16:creationId xmlns:a16="http://schemas.microsoft.com/office/drawing/2014/main" id="{00923132-D32D-2CD5-5569-ED2386DABF31}"/>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0" name="Rectangle 179">
                <a:extLst>
                  <a:ext uri="{FF2B5EF4-FFF2-40B4-BE49-F238E27FC236}">
                    <a16:creationId xmlns:a16="http://schemas.microsoft.com/office/drawing/2014/main" id="{3ABD776E-8D3A-6E2D-73E9-3C7A0C4703CC}"/>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1" name="Rectangle 180">
                <a:extLst>
                  <a:ext uri="{FF2B5EF4-FFF2-40B4-BE49-F238E27FC236}">
                    <a16:creationId xmlns:a16="http://schemas.microsoft.com/office/drawing/2014/main" id="{255F172A-1E3B-790B-FC58-4B296387779D}"/>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2" name="Rectangle 181">
                <a:extLst>
                  <a:ext uri="{FF2B5EF4-FFF2-40B4-BE49-F238E27FC236}">
                    <a16:creationId xmlns:a16="http://schemas.microsoft.com/office/drawing/2014/main" id="{94238959-4166-C941-06B4-11B8BBBCF634}"/>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3" name="Rectangle 182">
                <a:extLst>
                  <a:ext uri="{FF2B5EF4-FFF2-40B4-BE49-F238E27FC236}">
                    <a16:creationId xmlns:a16="http://schemas.microsoft.com/office/drawing/2014/main" id="{9F0E1A2F-A729-E8B8-437E-CDCBB404C28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4" name="Rectangle 183">
                <a:extLst>
                  <a:ext uri="{FF2B5EF4-FFF2-40B4-BE49-F238E27FC236}">
                    <a16:creationId xmlns:a16="http://schemas.microsoft.com/office/drawing/2014/main" id="{0DBF1A88-9698-319E-25B1-7D9F4335B3D1}"/>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5" name="Rectangle 184">
                <a:extLst>
                  <a:ext uri="{FF2B5EF4-FFF2-40B4-BE49-F238E27FC236}">
                    <a16:creationId xmlns:a16="http://schemas.microsoft.com/office/drawing/2014/main" id="{CEB80AD7-AE29-FA1D-D208-2DCA828FB7F7}"/>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6" name="Rectangle 185">
                <a:extLst>
                  <a:ext uri="{FF2B5EF4-FFF2-40B4-BE49-F238E27FC236}">
                    <a16:creationId xmlns:a16="http://schemas.microsoft.com/office/drawing/2014/main" id="{21466896-8084-A94C-588A-F3773141D614}"/>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7" name="Rectangle 186">
                <a:extLst>
                  <a:ext uri="{FF2B5EF4-FFF2-40B4-BE49-F238E27FC236}">
                    <a16:creationId xmlns:a16="http://schemas.microsoft.com/office/drawing/2014/main" id="{849E7E78-1BC2-B427-3AD7-4865AA2DC046}"/>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8" name="Rectangle 187">
                <a:extLst>
                  <a:ext uri="{FF2B5EF4-FFF2-40B4-BE49-F238E27FC236}">
                    <a16:creationId xmlns:a16="http://schemas.microsoft.com/office/drawing/2014/main" id="{7EFA532B-BFBB-5BE1-6D0D-820D1E216EC3}"/>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9" name="Rectangle 188">
                <a:extLst>
                  <a:ext uri="{FF2B5EF4-FFF2-40B4-BE49-F238E27FC236}">
                    <a16:creationId xmlns:a16="http://schemas.microsoft.com/office/drawing/2014/main" id="{B4F42F64-D28F-C258-7FDE-3719DC8BA7E9}"/>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0" name="Rectangle 189">
                <a:extLst>
                  <a:ext uri="{FF2B5EF4-FFF2-40B4-BE49-F238E27FC236}">
                    <a16:creationId xmlns:a16="http://schemas.microsoft.com/office/drawing/2014/main" id="{3940FFE0-CF56-30E0-74EA-673E06A8995E}"/>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1" name="Rectangle 190">
                <a:extLst>
                  <a:ext uri="{FF2B5EF4-FFF2-40B4-BE49-F238E27FC236}">
                    <a16:creationId xmlns:a16="http://schemas.microsoft.com/office/drawing/2014/main" id="{BD18141F-AF0C-BD45-1104-275EDB24B461}"/>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2" name="Rectangle 191">
                <a:extLst>
                  <a:ext uri="{FF2B5EF4-FFF2-40B4-BE49-F238E27FC236}">
                    <a16:creationId xmlns:a16="http://schemas.microsoft.com/office/drawing/2014/main" id="{677EA08A-2C1B-B28D-F330-7391668D774D}"/>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3" name="Rectangle 192">
                <a:extLst>
                  <a:ext uri="{FF2B5EF4-FFF2-40B4-BE49-F238E27FC236}">
                    <a16:creationId xmlns:a16="http://schemas.microsoft.com/office/drawing/2014/main" id="{C7BEE960-574A-7E93-91DE-D0EDB038BF10}"/>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4" name="Rectangle 193">
                <a:extLst>
                  <a:ext uri="{FF2B5EF4-FFF2-40B4-BE49-F238E27FC236}">
                    <a16:creationId xmlns:a16="http://schemas.microsoft.com/office/drawing/2014/main" id="{C7BBFA29-4603-4ED0-5EB7-063CA56AF528}"/>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5" name="Rectangle 194">
                <a:extLst>
                  <a:ext uri="{FF2B5EF4-FFF2-40B4-BE49-F238E27FC236}">
                    <a16:creationId xmlns:a16="http://schemas.microsoft.com/office/drawing/2014/main" id="{99A86253-E455-89DC-42BE-1906A5E34C98}"/>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6" name="Rectangle 195">
                <a:extLst>
                  <a:ext uri="{FF2B5EF4-FFF2-40B4-BE49-F238E27FC236}">
                    <a16:creationId xmlns:a16="http://schemas.microsoft.com/office/drawing/2014/main" id="{48BF2F71-403F-A44D-B205-1FCDBB5EE120}"/>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7" name="Rectangle 196">
                <a:extLst>
                  <a:ext uri="{FF2B5EF4-FFF2-40B4-BE49-F238E27FC236}">
                    <a16:creationId xmlns:a16="http://schemas.microsoft.com/office/drawing/2014/main" id="{5CA62118-0D5A-EC91-93B7-C9D2B9231ED4}"/>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8" name="Rectangle 197">
                <a:extLst>
                  <a:ext uri="{FF2B5EF4-FFF2-40B4-BE49-F238E27FC236}">
                    <a16:creationId xmlns:a16="http://schemas.microsoft.com/office/drawing/2014/main" id="{1E45A971-4FC0-3BC2-A79F-4891090EBFF2}"/>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9" name="Rectangle 198">
                <a:extLst>
                  <a:ext uri="{FF2B5EF4-FFF2-40B4-BE49-F238E27FC236}">
                    <a16:creationId xmlns:a16="http://schemas.microsoft.com/office/drawing/2014/main" id="{D3A32BFC-4AF9-281B-5DBA-C12E3D786B24}"/>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0" name="Rectangle 199">
                <a:extLst>
                  <a:ext uri="{FF2B5EF4-FFF2-40B4-BE49-F238E27FC236}">
                    <a16:creationId xmlns:a16="http://schemas.microsoft.com/office/drawing/2014/main" id="{5269F332-DB75-31C9-24D7-25E0180C6794}"/>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1" name="Rectangle 200">
                <a:extLst>
                  <a:ext uri="{FF2B5EF4-FFF2-40B4-BE49-F238E27FC236}">
                    <a16:creationId xmlns:a16="http://schemas.microsoft.com/office/drawing/2014/main" id="{E941A006-BC9A-640D-368C-78C96D17742B}"/>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155" name="Group 154">
              <a:extLst>
                <a:ext uri="{FF2B5EF4-FFF2-40B4-BE49-F238E27FC236}">
                  <a16:creationId xmlns:a16="http://schemas.microsoft.com/office/drawing/2014/main" id="{1E67173F-D417-F69B-7618-85E897D8F8E8}"/>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156" name="Rectangle 155">
                <a:extLst>
                  <a:ext uri="{FF2B5EF4-FFF2-40B4-BE49-F238E27FC236}">
                    <a16:creationId xmlns:a16="http://schemas.microsoft.com/office/drawing/2014/main" id="{9D05080B-3AAF-2995-F92A-091E024BC022}"/>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7" name="Rectangle 156">
                <a:extLst>
                  <a:ext uri="{FF2B5EF4-FFF2-40B4-BE49-F238E27FC236}">
                    <a16:creationId xmlns:a16="http://schemas.microsoft.com/office/drawing/2014/main" id="{8F6D798D-BF63-42EF-D522-2BC200C6A94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8" name="Rectangle 157">
                <a:extLst>
                  <a:ext uri="{FF2B5EF4-FFF2-40B4-BE49-F238E27FC236}">
                    <a16:creationId xmlns:a16="http://schemas.microsoft.com/office/drawing/2014/main" id="{1A38EBA8-7BDA-4801-D0D0-A6B57B53F17C}"/>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9" name="Rectangle 158">
                <a:extLst>
                  <a:ext uri="{FF2B5EF4-FFF2-40B4-BE49-F238E27FC236}">
                    <a16:creationId xmlns:a16="http://schemas.microsoft.com/office/drawing/2014/main" id="{C9E3593A-66B9-A589-8770-E8AEAB18875D}"/>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0" name="Rectangle 159">
                <a:extLst>
                  <a:ext uri="{FF2B5EF4-FFF2-40B4-BE49-F238E27FC236}">
                    <a16:creationId xmlns:a16="http://schemas.microsoft.com/office/drawing/2014/main" id="{A15AC0A8-5B7E-0E94-AEBF-A42173AE4D6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1" name="Rectangle 160">
                <a:extLst>
                  <a:ext uri="{FF2B5EF4-FFF2-40B4-BE49-F238E27FC236}">
                    <a16:creationId xmlns:a16="http://schemas.microsoft.com/office/drawing/2014/main" id="{9BE22068-319B-3B1D-3EBD-D990B5D751F7}"/>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2" name="Rectangle 161">
                <a:extLst>
                  <a:ext uri="{FF2B5EF4-FFF2-40B4-BE49-F238E27FC236}">
                    <a16:creationId xmlns:a16="http://schemas.microsoft.com/office/drawing/2014/main" id="{F2A1F325-6F95-59FC-B444-57C388452D0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3" name="Rectangle 162">
                <a:extLst>
                  <a:ext uri="{FF2B5EF4-FFF2-40B4-BE49-F238E27FC236}">
                    <a16:creationId xmlns:a16="http://schemas.microsoft.com/office/drawing/2014/main" id="{1AC8E586-FB79-2EFD-BB09-92131B98005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4" name="Rectangle 163">
                <a:extLst>
                  <a:ext uri="{FF2B5EF4-FFF2-40B4-BE49-F238E27FC236}">
                    <a16:creationId xmlns:a16="http://schemas.microsoft.com/office/drawing/2014/main" id="{12C67EE4-5066-A528-4BC7-F2BBBBA63B4F}"/>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5" name="Rectangle 164">
                <a:extLst>
                  <a:ext uri="{FF2B5EF4-FFF2-40B4-BE49-F238E27FC236}">
                    <a16:creationId xmlns:a16="http://schemas.microsoft.com/office/drawing/2014/main" id="{3A0F86B8-F448-CAD9-8AD4-2863EEB9AC08}"/>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6" name="Rectangle 165">
                <a:extLst>
                  <a:ext uri="{FF2B5EF4-FFF2-40B4-BE49-F238E27FC236}">
                    <a16:creationId xmlns:a16="http://schemas.microsoft.com/office/drawing/2014/main" id="{29FF5A49-C4B1-3292-C2EA-75E1134E7844}"/>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7" name="Rectangle 166">
                <a:extLst>
                  <a:ext uri="{FF2B5EF4-FFF2-40B4-BE49-F238E27FC236}">
                    <a16:creationId xmlns:a16="http://schemas.microsoft.com/office/drawing/2014/main" id="{A260CDAE-975A-8633-2C2F-B1982C35E6E3}"/>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8" name="Rectangle 167">
                <a:extLst>
                  <a:ext uri="{FF2B5EF4-FFF2-40B4-BE49-F238E27FC236}">
                    <a16:creationId xmlns:a16="http://schemas.microsoft.com/office/drawing/2014/main" id="{0EE18EBC-C63E-0C64-0EE5-10F12585F295}"/>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9" name="Rectangle 168">
                <a:extLst>
                  <a:ext uri="{FF2B5EF4-FFF2-40B4-BE49-F238E27FC236}">
                    <a16:creationId xmlns:a16="http://schemas.microsoft.com/office/drawing/2014/main" id="{43053484-9D6E-38DE-A856-5FE8B30FFFDC}"/>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0" name="Rectangle 169">
                <a:extLst>
                  <a:ext uri="{FF2B5EF4-FFF2-40B4-BE49-F238E27FC236}">
                    <a16:creationId xmlns:a16="http://schemas.microsoft.com/office/drawing/2014/main" id="{B496D6F5-55B7-CCE2-A113-790838563C49}"/>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1" name="Rectangle 170">
                <a:extLst>
                  <a:ext uri="{FF2B5EF4-FFF2-40B4-BE49-F238E27FC236}">
                    <a16:creationId xmlns:a16="http://schemas.microsoft.com/office/drawing/2014/main" id="{157C6E7C-D53B-7B6E-BD04-EA4C9A6C0FAA}"/>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pic>
        <p:nvPicPr>
          <p:cNvPr id="9" name="Picture 8">
            <a:extLst>
              <a:ext uri="{FF2B5EF4-FFF2-40B4-BE49-F238E27FC236}">
                <a16:creationId xmlns:a16="http://schemas.microsoft.com/office/drawing/2014/main" id="{544897FB-4FF1-F2E4-4D43-D00A1E10C056}"/>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7927424" y="1388533"/>
            <a:ext cx="4767804" cy="958235"/>
          </a:xfrm>
          <a:prstGeom prst="rect">
            <a:avLst/>
          </a:prstGeom>
        </p:spPr>
      </p:pic>
      <p:sp>
        <p:nvSpPr>
          <p:cNvPr id="14" name="Text Placeholder 22">
            <a:extLst>
              <a:ext uri="{FF2B5EF4-FFF2-40B4-BE49-F238E27FC236}">
                <a16:creationId xmlns:a16="http://schemas.microsoft.com/office/drawing/2014/main" id="{585AC722-DEB9-7EAD-31F5-1A3DFA84451E}"/>
              </a:ext>
            </a:extLst>
          </p:cNvPr>
          <p:cNvSpPr>
            <a:spLocks noGrp="1"/>
          </p:cNvSpPr>
          <p:nvPr>
            <p:ph type="body" sz="quarter" idx="16" hasCustomPrompt="1"/>
          </p:nvPr>
        </p:nvSpPr>
        <p:spPr>
          <a:xfrm>
            <a:off x="13082711" y="10569184"/>
            <a:ext cx="8925625" cy="922018"/>
          </a:xfrm>
          <a:prstGeom prst="rect">
            <a:avLst/>
          </a:prstGeom>
          <a:noFill/>
        </p:spPr>
        <p:txBody>
          <a:bodyPr wrap="square" lIns="0" tIns="0" rIns="72000">
            <a:noAutofit/>
          </a:bodyPr>
          <a:lstStyle>
            <a:lvl1pPr algn="r" rtl="1">
              <a:spcAft>
                <a:spcPts val="0"/>
              </a:spcAft>
              <a:defRPr sz="3600" b="0" i="0">
                <a:solidFill>
                  <a:schemeClr val="bg1"/>
                </a:solidFill>
                <a:latin typeface="Calibri" panose="020F0502020204030204" pitchFamily="34" charset="0"/>
                <a:cs typeface="Calibri" panose="020F0502020204030204" pitchFamily="34" charset="0"/>
              </a:defRPr>
            </a:lvl1pPr>
          </a:lstStyle>
          <a:p>
            <a:pPr lvl="0"/>
            <a:r>
              <a:rPr lang="ar-QA"/>
              <a:t>عنوان فرعي للغلاف أو التاريخ</a:t>
            </a:r>
          </a:p>
        </p:txBody>
      </p:sp>
      <p:sp>
        <p:nvSpPr>
          <p:cNvPr id="594" name="Title 593">
            <a:extLst>
              <a:ext uri="{FF2B5EF4-FFF2-40B4-BE49-F238E27FC236}">
                <a16:creationId xmlns:a16="http://schemas.microsoft.com/office/drawing/2014/main" id="{CCA88B81-F528-3F24-DB4D-F85CE9EB7B78}"/>
              </a:ext>
            </a:extLst>
          </p:cNvPr>
          <p:cNvSpPr>
            <a:spLocks noGrp="1"/>
          </p:cNvSpPr>
          <p:nvPr>
            <p:ph type="title" hasCustomPrompt="1"/>
          </p:nvPr>
        </p:nvSpPr>
        <p:spPr>
          <a:xfrm>
            <a:off x="15224103" y="6402146"/>
            <a:ext cx="6784233" cy="4120718"/>
          </a:xfrm>
          <a:prstGeom prst="rect">
            <a:avLst/>
          </a:prstGeom>
        </p:spPr>
        <p:txBody>
          <a:bodyPr lIns="0" tIns="0" rIns="0" bIns="0" anchor="b"/>
          <a:lstStyle>
            <a:lvl1pPr algn="r" rtl="1">
              <a:lnSpc>
                <a:spcPct val="100000"/>
              </a:lnSpc>
              <a:defRPr sz="8800" b="1" i="0">
                <a:latin typeface="Calibri" panose="020F0502020204030204" pitchFamily="34" charset="0"/>
                <a:cs typeface="Calibri" panose="020F0502020204030204" pitchFamily="34" charset="0"/>
              </a:defRPr>
            </a:lvl1pPr>
          </a:lstStyle>
          <a:p>
            <a:r>
              <a:rPr lang="ar-QA"/>
              <a:t>قم بتعديل العنوان الرئيسي </a:t>
            </a:r>
            <a:endParaRPr lang="en-QA"/>
          </a:p>
        </p:txBody>
      </p:sp>
      <p:sp>
        <p:nvSpPr>
          <p:cNvPr id="11" name="TextBox 10">
            <a:extLst>
              <a:ext uri="{FF2B5EF4-FFF2-40B4-BE49-F238E27FC236}">
                <a16:creationId xmlns:a16="http://schemas.microsoft.com/office/drawing/2014/main" id="{1C72DDAA-2CEA-33E4-F71A-EC4BDDB5876A}"/>
              </a:ext>
            </a:extLst>
          </p:cNvPr>
          <p:cNvSpPr txBox="1"/>
          <p:nvPr userDrawn="1"/>
        </p:nvSpPr>
        <p:spPr>
          <a:xfrm>
            <a:off x="34975800" y="17716500"/>
            <a:ext cx="184731" cy="307328"/>
          </a:xfrm>
          <a:prstGeom prst="rect">
            <a:avLst/>
          </a:prstGeom>
          <a:noFill/>
        </p:spPr>
        <p:txBody>
          <a:bodyPr wrap="none" rtlCol="0">
            <a:spAutoFit/>
          </a:bodyPr>
          <a:lstStyle/>
          <a:p>
            <a:endParaRPr lang="en-QA"/>
          </a:p>
        </p:txBody>
      </p:sp>
    </p:spTree>
    <p:extLst>
      <p:ext uri="{BB962C8B-B14F-4D97-AF65-F5344CB8AC3E}">
        <p14:creationId xmlns:p14="http://schemas.microsoft.com/office/powerpoint/2010/main" val="234054417"/>
      </p:ext>
    </p:extLst>
  </p:cSld>
  <p:clrMapOvr>
    <a:masterClrMapping/>
  </p:clrMapOvr>
  <p:transition spd="med"/>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Night Blue 04">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736DA72-027D-7798-D0B9-E02F7A6647C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3" name="Rectangle 2">
            <a:extLst>
              <a:ext uri="{FF2B5EF4-FFF2-40B4-BE49-F238E27FC236}">
                <a16:creationId xmlns:a16="http://schemas.microsoft.com/office/drawing/2014/main" id="{18E44958-6235-6543-D054-803623AAF9FC}"/>
              </a:ext>
            </a:extLst>
          </p:cNvPr>
          <p:cNvSpPr/>
          <p:nvPr userDrawn="1"/>
        </p:nvSpPr>
        <p:spPr>
          <a:xfrm rot="10800000">
            <a:off x="0" y="0"/>
            <a:ext cx="9159899" cy="13716000"/>
          </a:xfrm>
          <a:prstGeom prst="rect">
            <a:avLst/>
          </a:prstGeom>
          <a:gradFill flip="none" rotWithShape="1">
            <a:gsLst>
              <a:gs pos="1000">
                <a:schemeClr val="accent2">
                  <a:lumMod val="20000"/>
                  <a:lumOff val="80000"/>
                </a:schemeClr>
              </a:gs>
              <a:gs pos="80000">
                <a:schemeClr val="accent2"/>
              </a:gs>
              <a:gs pos="100000">
                <a:schemeClr val="accent2"/>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71" name="Freeform: Shape 29">
            <a:extLst>
              <a:ext uri="{FF2B5EF4-FFF2-40B4-BE49-F238E27FC236}">
                <a16:creationId xmlns:a16="http://schemas.microsoft.com/office/drawing/2014/main" id="{45C703B0-1CB6-B10C-0610-C94756477E75}"/>
              </a:ext>
            </a:extLst>
          </p:cNvPr>
          <p:cNvSpPr/>
          <p:nvPr userDrawn="1"/>
        </p:nvSpPr>
        <p:spPr>
          <a:xfrm>
            <a:off x="1670716" y="1324484"/>
            <a:ext cx="13907700" cy="11067030"/>
          </a:xfrm>
          <a:prstGeom prst="roundRect">
            <a:avLst>
              <a:gd name="adj" fmla="val 3173"/>
            </a:avLst>
          </a:prstGeom>
          <a:solidFill>
            <a:schemeClr val="bg1"/>
          </a:solidFill>
          <a:ln w="0" cap="flat">
            <a:noFill/>
            <a:prstDash val="solid"/>
            <a:miter/>
          </a:ln>
          <a:effectLst>
            <a:outerShdw blurRad="1143000" dist="50800" dir="5400000" algn="ctr" rotWithShape="0">
              <a:srgbClr val="000000">
                <a:alpha val="10000"/>
              </a:srgbClr>
            </a:outerShdw>
          </a:effectLst>
        </p:spPr>
        <p:txBody>
          <a:bodyPr rtlCol="0" anchor="ctr"/>
          <a:lstStyle/>
          <a:p>
            <a:endParaRPr lang="en-US" sz="1200">
              <a:latin typeface="Calibri" panose="020F0502020204030204" pitchFamily="34" charset="0"/>
              <a:cs typeface="Calibri" panose="020F0502020204030204" pitchFamily="34" charset="0"/>
            </a:endParaRPr>
          </a:p>
        </p:txBody>
      </p:sp>
      <p:sp>
        <p:nvSpPr>
          <p:cNvPr id="75" name="Picture Placeholder 73">
            <a:extLst>
              <a:ext uri="{FF2B5EF4-FFF2-40B4-BE49-F238E27FC236}">
                <a16:creationId xmlns:a16="http://schemas.microsoft.com/office/drawing/2014/main" id="{043F1E87-E3BE-82AC-F65C-6819D00DD759}"/>
              </a:ext>
            </a:extLst>
          </p:cNvPr>
          <p:cNvSpPr>
            <a:spLocks noGrp="1"/>
          </p:cNvSpPr>
          <p:nvPr>
            <p:ph type="pic" sz="quarter" idx="12"/>
          </p:nvPr>
        </p:nvSpPr>
        <p:spPr>
          <a:xfrm>
            <a:off x="2384502" y="2038350"/>
            <a:ext cx="12495414" cy="9639300"/>
          </a:xfrm>
          <a:prstGeom prst="roundRect">
            <a:avLst>
              <a:gd name="adj" fmla="val 2298"/>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4" name="Title 113">
            <a:extLst>
              <a:ext uri="{FF2B5EF4-FFF2-40B4-BE49-F238E27FC236}">
                <a16:creationId xmlns:a16="http://schemas.microsoft.com/office/drawing/2014/main" id="{6C9C445A-B9EA-9DE5-CF8D-D6F8DF9C5127}"/>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2"/>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CEB85A36-12FB-2A32-CF90-EA9B7BBB4199}"/>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A5913ADA-39B7-0B97-67A6-EBE098F25F5E}"/>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026867162"/>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Night Blue 05">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81DC4C-498B-24C0-731F-F4AE7BCDDE6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54" name="Rectangle 53">
            <a:extLst>
              <a:ext uri="{FF2B5EF4-FFF2-40B4-BE49-F238E27FC236}">
                <a16:creationId xmlns:a16="http://schemas.microsoft.com/office/drawing/2014/main" id="{6EE373B2-677F-EE21-DFE8-8EC1956B1769}"/>
              </a:ext>
            </a:extLst>
          </p:cNvPr>
          <p:cNvSpPr/>
          <p:nvPr userDrawn="1"/>
        </p:nvSpPr>
        <p:spPr>
          <a:xfrm rot="10800000">
            <a:off x="0" y="0"/>
            <a:ext cx="9159899" cy="13716000"/>
          </a:xfrm>
          <a:prstGeom prst="rect">
            <a:avLst/>
          </a:prstGeom>
          <a:gradFill flip="none" rotWithShape="1">
            <a:gsLst>
              <a:gs pos="1000">
                <a:schemeClr val="accent2">
                  <a:lumMod val="20000"/>
                  <a:lumOff val="80000"/>
                </a:schemeClr>
              </a:gs>
              <a:gs pos="80000">
                <a:schemeClr val="accent2"/>
              </a:gs>
              <a:gs pos="100000">
                <a:schemeClr val="accent2"/>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Freeform: Shape 29">
            <a:extLst>
              <a:ext uri="{FF2B5EF4-FFF2-40B4-BE49-F238E27FC236}">
                <a16:creationId xmlns:a16="http://schemas.microsoft.com/office/drawing/2014/main" id="{B7652298-8A77-512C-3BC5-3CA4FDAD4084}"/>
              </a:ext>
            </a:extLst>
          </p:cNvPr>
          <p:cNvSpPr/>
          <p:nvPr userDrawn="1"/>
        </p:nvSpPr>
        <p:spPr>
          <a:xfrm>
            <a:off x="1661877" y="1324483"/>
            <a:ext cx="11052507" cy="11067031"/>
          </a:xfrm>
          <a:prstGeom prst="roundRect">
            <a:avLst>
              <a:gd name="adj" fmla="val 4382"/>
            </a:avLst>
          </a:prstGeom>
          <a:solidFill>
            <a:schemeClr val="bg1"/>
          </a:solidFill>
          <a:ln w="0" cap="flat">
            <a:noFill/>
            <a:prstDash val="solid"/>
            <a:miter/>
          </a:ln>
          <a:effectLst>
            <a:outerShdw blurRad="1143000" dist="50800" dir="5400000" algn="ctr" rotWithShape="0">
              <a:srgbClr val="000000">
                <a:alpha val="10000"/>
              </a:srgbClr>
            </a:outerShdw>
          </a:effectLst>
        </p:spPr>
        <p:txBody>
          <a:bodyPr rtlCol="0" anchor="ctr"/>
          <a:lstStyle/>
          <a:p>
            <a:endParaRPr lang="en-US" sz="1200">
              <a:latin typeface="Calibri" panose="020F0502020204030204" pitchFamily="34" charset="0"/>
              <a:cs typeface="Calibri" panose="020F0502020204030204" pitchFamily="34" charset="0"/>
            </a:endParaRPr>
          </a:p>
        </p:txBody>
      </p:sp>
      <p:sp>
        <p:nvSpPr>
          <p:cNvPr id="4" name="Title 113">
            <a:extLst>
              <a:ext uri="{FF2B5EF4-FFF2-40B4-BE49-F238E27FC236}">
                <a16:creationId xmlns:a16="http://schemas.microsoft.com/office/drawing/2014/main" id="{16CB6E7D-F939-7247-BB5E-0573CAF0B62D}"/>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2"/>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8" name="Text Placeholder 54">
            <a:extLst>
              <a:ext uri="{FF2B5EF4-FFF2-40B4-BE49-F238E27FC236}">
                <a16:creationId xmlns:a16="http://schemas.microsoft.com/office/drawing/2014/main" id="{C58E045A-D2D9-F93A-0A22-07FA46DD3ACB}"/>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9" name="Text Placeholder 54">
            <a:extLst>
              <a:ext uri="{FF2B5EF4-FFF2-40B4-BE49-F238E27FC236}">
                <a16:creationId xmlns:a16="http://schemas.microsoft.com/office/drawing/2014/main" id="{40F59B83-8D55-EFC0-EAE3-D57E905AD8E0}"/>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401151039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Night Blue 06">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3C46CC-61D2-C43C-8ABF-DC3D02A9D60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11" name="Grid" hidden="1">
            <a:extLst>
              <a:ext uri="{FF2B5EF4-FFF2-40B4-BE49-F238E27FC236}">
                <a16:creationId xmlns:a16="http://schemas.microsoft.com/office/drawing/2014/main" id="{11652F50-E0D2-E3FF-ABF8-8603A4EAA31C}"/>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12" name="Group 11">
              <a:extLst>
                <a:ext uri="{FF2B5EF4-FFF2-40B4-BE49-F238E27FC236}">
                  <a16:creationId xmlns:a16="http://schemas.microsoft.com/office/drawing/2014/main" id="{E78D61D5-D488-C3DA-8A59-F74044BD18C3}"/>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30" name="Rectangle 29">
                <a:extLst>
                  <a:ext uri="{FF2B5EF4-FFF2-40B4-BE49-F238E27FC236}">
                    <a16:creationId xmlns:a16="http://schemas.microsoft.com/office/drawing/2014/main" id="{A31CFFA6-07A2-0F9B-4342-5A897432A4B3}"/>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A926796-05B7-0652-B27A-B9FB7F7316BC}"/>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DBDD97C0-8F39-D62C-3348-C8439BDC56EA}"/>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73B0D0BC-D5C6-0F2D-2B8B-98E765DBD2ED}"/>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D6377CAA-3A48-B06B-60AB-0BB042324798}"/>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A482CDD6-CB86-AF54-E05F-204B20F5B1F9}"/>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6CDBBD93-60D7-5B3D-D503-9F5DD92C58D4}"/>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27914186-9AF0-5EC1-EDF4-183761458A86}"/>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700FBBB0-8A6E-0929-8967-D2D6B4EEF53C}"/>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3B078ABF-5873-E735-F1FF-24C889D74C45}"/>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CF64F5CC-73F7-906C-3C45-187873307C74}"/>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46A9A48F-990E-356D-91B0-28486FB26D7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410A28A2-388A-5A27-B7BD-592D1A3338A4}"/>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2558F30-F358-0B48-09CC-BA25B5F69555}"/>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C2FA19EC-38BE-3EA8-02CD-E3E6A27F65F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CEDBEB57-DF1E-077A-631B-3D10CDF62BAD}"/>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61986391-DC24-626F-A1A1-B2677281D64A}"/>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2DB05003-FAF7-587F-5A59-AAADFBBF3B20}"/>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0519F929-F844-2457-5B4E-57A0CE90693D}"/>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9FC584BF-7EAC-8704-09E2-AE60CBA44183}"/>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DBE014EE-629D-0347-2D7B-52ED8B0315CC}"/>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42AEC9F3-0179-C589-A675-558D9DEC00D7}"/>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5A972E0A-CD71-AF33-D71E-32BAC81B16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534FBA80-9461-9C68-63B5-93BEB7BCEF8E}"/>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4" name="Rectangle 53">
                <a:extLst>
                  <a:ext uri="{FF2B5EF4-FFF2-40B4-BE49-F238E27FC236}">
                    <a16:creationId xmlns:a16="http://schemas.microsoft.com/office/drawing/2014/main" id="{360B9290-58F6-379D-78BA-EE4F868378F3}"/>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5" name="Rectangle 54">
                <a:extLst>
                  <a:ext uri="{FF2B5EF4-FFF2-40B4-BE49-F238E27FC236}">
                    <a16:creationId xmlns:a16="http://schemas.microsoft.com/office/drawing/2014/main" id="{093EADA5-C555-4CD2-0B23-56C2F712CE83}"/>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6" name="Rectangle 55">
                <a:extLst>
                  <a:ext uri="{FF2B5EF4-FFF2-40B4-BE49-F238E27FC236}">
                    <a16:creationId xmlns:a16="http://schemas.microsoft.com/office/drawing/2014/main" id="{9745549B-AF33-4AEB-47CC-69973C1808F6}"/>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7" name="Rectangle 56">
                <a:extLst>
                  <a:ext uri="{FF2B5EF4-FFF2-40B4-BE49-F238E27FC236}">
                    <a16:creationId xmlns:a16="http://schemas.microsoft.com/office/drawing/2014/main" id="{C8BD1BCE-DE14-77E8-0825-5E8B6777C9C0}"/>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8" name="Rectangle 57">
                <a:extLst>
                  <a:ext uri="{FF2B5EF4-FFF2-40B4-BE49-F238E27FC236}">
                    <a16:creationId xmlns:a16="http://schemas.microsoft.com/office/drawing/2014/main" id="{63EBC87D-1C58-A976-8B56-FB3440DD46E8}"/>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9" name="Rectangle 58">
                <a:extLst>
                  <a:ext uri="{FF2B5EF4-FFF2-40B4-BE49-F238E27FC236}">
                    <a16:creationId xmlns:a16="http://schemas.microsoft.com/office/drawing/2014/main" id="{BFD9531A-E60E-F197-AF9E-AF798E90E862}"/>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13" name="Group 12">
              <a:extLst>
                <a:ext uri="{FF2B5EF4-FFF2-40B4-BE49-F238E27FC236}">
                  <a16:creationId xmlns:a16="http://schemas.microsoft.com/office/drawing/2014/main" id="{65BDEACD-4B3A-18C9-E03B-94C13C580398}"/>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14" name="Rectangle 13">
                <a:extLst>
                  <a:ext uri="{FF2B5EF4-FFF2-40B4-BE49-F238E27FC236}">
                    <a16:creationId xmlns:a16="http://schemas.microsoft.com/office/drawing/2014/main" id="{A958B015-7A7A-6A5D-710F-3DD0DCCB7890}"/>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E40862F6-DC30-4658-CBF9-843E9BFB58E2}"/>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98F3B4C8-5325-58E0-C90D-E29C136416B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8E6E3C44-5FF5-8121-5B69-5DA57F6CBDDA}"/>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F4AB4522-F095-E0A8-61D0-4692B5ECB74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32788D64-177D-1363-A1BF-F2DF428373BD}"/>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3A40A059-12FB-2169-ABCB-13D98CBFE366}"/>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B656A067-7C5D-17E3-60CA-35A13284090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A2EE9BE2-4CE4-D6B9-95E6-344C64F404D5}"/>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951E746C-6BFB-0D14-63B4-023C515F6CC5}"/>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 name="Rectangle 23">
                <a:extLst>
                  <a:ext uri="{FF2B5EF4-FFF2-40B4-BE49-F238E27FC236}">
                    <a16:creationId xmlns:a16="http://schemas.microsoft.com/office/drawing/2014/main" id="{8FA00384-9FBB-7BE5-643A-45775C68AED7}"/>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F6871783-6F7D-3D44-6A1D-7EAD6CF1159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8EDD4FA7-59C4-5EE6-87CC-69A4B5FC1F20}"/>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E8010D77-5874-3225-AC9B-43A605B0F105}"/>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7EF479E-3963-B179-FBE6-F4D28811D0D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3F7ECCCA-1A98-8FE7-F72F-46C48A47B2E4}"/>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474" name="Shape 474"/>
          <p:cNvSpPr>
            <a:spLocks noGrp="1"/>
          </p:cNvSpPr>
          <p:nvPr>
            <p:ph type="pic" sz="half" idx="13" hasCustomPrompt="1"/>
          </p:nvPr>
        </p:nvSpPr>
        <p:spPr>
          <a:xfrm>
            <a:off x="13082583" y="2752088"/>
            <a:ext cx="9639429" cy="963942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0" name="Shape 474">
            <a:extLst>
              <a:ext uri="{FF2B5EF4-FFF2-40B4-BE49-F238E27FC236}">
                <a16:creationId xmlns:a16="http://schemas.microsoft.com/office/drawing/2014/main" id="{CCD3318A-EA5F-FD65-8A52-E3A65CA2450C}"/>
              </a:ext>
            </a:extLst>
          </p:cNvPr>
          <p:cNvSpPr>
            <a:spLocks noGrp="1"/>
          </p:cNvSpPr>
          <p:nvPr>
            <p:ph type="pic" sz="half" idx="14" hasCustomPrompt="1"/>
          </p:nvPr>
        </p:nvSpPr>
        <p:spPr>
          <a:xfrm>
            <a:off x="1676400" y="2752088"/>
            <a:ext cx="5372144"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1" name="Shape 474">
            <a:extLst>
              <a:ext uri="{FF2B5EF4-FFF2-40B4-BE49-F238E27FC236}">
                <a16:creationId xmlns:a16="http://schemas.microsoft.com/office/drawing/2014/main" id="{4B1F9870-D3FD-0A01-2D78-C30F2F3BC147}"/>
              </a:ext>
            </a:extLst>
          </p:cNvPr>
          <p:cNvSpPr>
            <a:spLocks noGrp="1"/>
          </p:cNvSpPr>
          <p:nvPr>
            <p:ph type="pic" sz="half" idx="15" hasCustomPrompt="1"/>
          </p:nvPr>
        </p:nvSpPr>
        <p:spPr>
          <a:xfrm>
            <a:off x="7402330" y="2752088"/>
            <a:ext cx="5356611"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2" name="Shape 474">
            <a:extLst>
              <a:ext uri="{FF2B5EF4-FFF2-40B4-BE49-F238E27FC236}">
                <a16:creationId xmlns:a16="http://schemas.microsoft.com/office/drawing/2014/main" id="{53500D23-2EC7-CF17-5DB1-F9953F0A0332}"/>
              </a:ext>
            </a:extLst>
          </p:cNvPr>
          <p:cNvSpPr>
            <a:spLocks noGrp="1"/>
          </p:cNvSpPr>
          <p:nvPr>
            <p:ph type="pic" sz="half" idx="16" hasCustomPrompt="1"/>
          </p:nvPr>
        </p:nvSpPr>
        <p:spPr>
          <a:xfrm>
            <a:off x="1691914" y="7776186"/>
            <a:ext cx="5356629"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3" name="Shape 474">
            <a:extLst>
              <a:ext uri="{FF2B5EF4-FFF2-40B4-BE49-F238E27FC236}">
                <a16:creationId xmlns:a16="http://schemas.microsoft.com/office/drawing/2014/main" id="{048A9979-BBD3-7B2C-D017-E14D6D87D826}"/>
              </a:ext>
            </a:extLst>
          </p:cNvPr>
          <p:cNvSpPr>
            <a:spLocks noGrp="1"/>
          </p:cNvSpPr>
          <p:nvPr>
            <p:ph type="pic" sz="half" idx="17" hasCustomPrompt="1"/>
          </p:nvPr>
        </p:nvSpPr>
        <p:spPr>
          <a:xfrm>
            <a:off x="7417800" y="7776186"/>
            <a:ext cx="5341141"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448" name="Title 113">
            <a:extLst>
              <a:ext uri="{FF2B5EF4-FFF2-40B4-BE49-F238E27FC236}">
                <a16:creationId xmlns:a16="http://schemas.microsoft.com/office/drawing/2014/main" id="{2C093071-6019-42BC-81B6-63719ABCC24B}"/>
              </a:ext>
            </a:extLst>
          </p:cNvPr>
          <p:cNvSpPr>
            <a:spLocks noGrp="1"/>
          </p:cNvSpPr>
          <p:nvPr>
            <p:ph type="title" hasCustomPrompt="1"/>
          </p:nvPr>
        </p:nvSpPr>
        <p:spPr>
          <a:xfrm>
            <a:off x="1676400" y="1351667"/>
            <a:ext cx="21045720" cy="1046621"/>
          </a:xfrm>
          <a:prstGeom prst="rect">
            <a:avLst/>
          </a:prstGeom>
        </p:spPr>
        <p:txBody>
          <a:bodyPr/>
          <a:lstStyle>
            <a:lvl1pPr algn="r" rtl="1">
              <a:lnSpc>
                <a:spcPct val="100000"/>
              </a:lnSpc>
              <a:defRPr sz="6000">
                <a:solidFill>
                  <a:schemeClr val="accent2"/>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Tree>
    <p:extLst>
      <p:ext uri="{BB962C8B-B14F-4D97-AF65-F5344CB8AC3E}">
        <p14:creationId xmlns:p14="http://schemas.microsoft.com/office/powerpoint/2010/main" val="2855753943"/>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Night Blue 07">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93B2991-1CDF-C5F2-F605-2569D295B39E}"/>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56" name="Rectangle 55">
            <a:extLst>
              <a:ext uri="{FF2B5EF4-FFF2-40B4-BE49-F238E27FC236}">
                <a16:creationId xmlns:a16="http://schemas.microsoft.com/office/drawing/2014/main" id="{783840F5-CAFA-A8AD-FD87-4B22A64D80FD}"/>
              </a:ext>
            </a:extLst>
          </p:cNvPr>
          <p:cNvSpPr/>
          <p:nvPr userDrawn="1"/>
        </p:nvSpPr>
        <p:spPr>
          <a:xfrm rot="10800000">
            <a:off x="-1" y="9785338"/>
            <a:ext cx="24384000" cy="3930662"/>
          </a:xfrm>
          <a:prstGeom prst="rect">
            <a:avLst/>
          </a:prstGeom>
          <a:gradFill flip="none" rotWithShape="1">
            <a:gsLst>
              <a:gs pos="1000">
                <a:schemeClr val="accent2">
                  <a:lumMod val="20000"/>
                  <a:lumOff val="80000"/>
                </a:schemeClr>
              </a:gs>
              <a:gs pos="80000">
                <a:schemeClr val="accent2"/>
              </a:gs>
              <a:gs pos="100000">
                <a:schemeClr val="accent2"/>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88" name="Rounded Rectangle 87">
            <a:extLst>
              <a:ext uri="{FF2B5EF4-FFF2-40B4-BE49-F238E27FC236}">
                <a16:creationId xmlns:a16="http://schemas.microsoft.com/office/drawing/2014/main" id="{70603433-E8D1-EBC7-EFC2-E65FE6F7AED2}"/>
              </a:ext>
            </a:extLst>
          </p:cNvPr>
          <p:cNvSpPr/>
          <p:nvPr userDrawn="1"/>
        </p:nvSpPr>
        <p:spPr>
          <a:xfrm rot="16200000">
            <a:off x="6669187" y="-1177045"/>
            <a:ext cx="8538442" cy="18544314"/>
          </a:xfrm>
          <a:prstGeom prst="roundRect">
            <a:avLst>
              <a:gd name="adj" fmla="val 7543"/>
            </a:avLst>
          </a:prstGeom>
          <a:solidFill>
            <a:schemeClr val="bg1"/>
          </a:solidFill>
          <a:ln w="15875">
            <a:gradFill flip="none" rotWithShape="1">
              <a:gsLst>
                <a:gs pos="64000">
                  <a:srgbClr val="FFFFFF">
                    <a:alpha val="69922"/>
                  </a:srgbClr>
                </a:gs>
                <a:gs pos="24000">
                  <a:schemeClr val="bg1">
                    <a:alpha val="30000"/>
                  </a:schemeClr>
                </a:gs>
                <a:gs pos="100000">
                  <a:schemeClr val="bg1">
                    <a:alpha val="30000"/>
                  </a:schemeClr>
                </a:gs>
              </a:gsLst>
              <a:path path="rect">
                <a:fillToRect l="100000" b="100000"/>
              </a:path>
              <a:tileRect t="-100000" r="-100000"/>
            </a:gradFill>
          </a:ln>
          <a:effectLst>
            <a:outerShdw blurRad="1020707" dist="50800" algn="ctr" rotWithShape="0">
              <a:prstClr val="black">
                <a:alpha val="10225"/>
              </a:prstClr>
            </a:outerShdw>
          </a:effectLst>
        </p:spPr>
        <p:style>
          <a:lnRef idx="2">
            <a:schemeClr val="accent1">
              <a:shade val="15000"/>
            </a:schemeClr>
          </a:lnRef>
          <a:fillRef idx="1">
            <a:schemeClr val="accent1"/>
          </a:fillRef>
          <a:effectRef idx="0">
            <a:schemeClr val="accent1"/>
          </a:effectRef>
          <a:fontRef idx="minor">
            <a:schemeClr val="lt1"/>
          </a:fontRef>
        </p:style>
        <p:txBody>
          <a:bodyPr lIns="318891" tIns="79723" rIns="79723" bIns="79723" rtlCol="0" anchor="ctr"/>
          <a:lstStyle/>
          <a:p>
            <a:pPr marL="457200" indent="-457200" algn="r" defTabSz="809976" rtl="1" eaLnBrk="1" latinLnBrk="0" hangingPunct="1">
              <a:buClr>
                <a:schemeClr val="bg2"/>
              </a:buClr>
              <a:buSzPct val="60000"/>
              <a:buFont typeface="System Font Regular"/>
              <a:buChar char="◆"/>
            </a:pPr>
            <a:endParaRPr lang="en-QA" sz="2800">
              <a:solidFill>
                <a:sysClr val="windowText" lastClr="000000"/>
              </a:solidFill>
              <a:latin typeface="Calibri" panose="020F0502020204030204" pitchFamily="34" charset="0"/>
              <a:cs typeface="Calibri" panose="020F0502020204030204" pitchFamily="34" charset="0"/>
            </a:endParaRPr>
          </a:p>
        </p:txBody>
      </p:sp>
      <p:grpSp>
        <p:nvGrpSpPr>
          <p:cNvPr id="83" name="Grid" hidden="1">
            <a:extLst>
              <a:ext uri="{FF2B5EF4-FFF2-40B4-BE49-F238E27FC236}">
                <a16:creationId xmlns:a16="http://schemas.microsoft.com/office/drawing/2014/main" id="{F29EC338-44FA-8AAC-4226-3BCAC589D27C}"/>
              </a:ext>
            </a:extLst>
          </p:cNvPr>
          <p:cNvGrpSpPr>
            <a:grpSpLocks noGrp="1" noUngrp="1" noRot="1" noMove="1" noResize="1"/>
          </p:cNvGrpSpPr>
          <p:nvPr userDrawn="1"/>
        </p:nvGrpSpPr>
        <p:grpSpPr>
          <a:xfrm>
            <a:off x="1661878" y="1324484"/>
            <a:ext cx="21060245" cy="11067032"/>
            <a:chOff x="1661878" y="1324484"/>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4"/>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1"/>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4" name="Title 113">
            <a:extLst>
              <a:ext uri="{FF2B5EF4-FFF2-40B4-BE49-F238E27FC236}">
                <a16:creationId xmlns:a16="http://schemas.microsoft.com/office/drawing/2014/main" id="{759EE320-DFE2-7355-ABF1-E9B54F54B03D}"/>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accent2"/>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94" name="Picture Placeholder 92">
            <a:extLst>
              <a:ext uri="{FF2B5EF4-FFF2-40B4-BE49-F238E27FC236}">
                <a16:creationId xmlns:a16="http://schemas.microsoft.com/office/drawing/2014/main" id="{0F871B35-CE93-2D27-B3FA-4CD6A14CC595}"/>
              </a:ext>
            </a:extLst>
          </p:cNvPr>
          <p:cNvSpPr>
            <a:spLocks noGrp="1"/>
          </p:cNvSpPr>
          <p:nvPr>
            <p:ph type="pic" sz="quarter" idx="10"/>
          </p:nvPr>
        </p:nvSpPr>
        <p:spPr>
          <a:xfrm>
            <a:off x="14734920" y="2752725"/>
            <a:ext cx="7971274" cy="9611608"/>
          </a:xfrm>
          <a:prstGeom prst="round2SameRect">
            <a:avLst>
              <a:gd name="adj1" fmla="val 4636"/>
              <a:gd name="adj2" fmla="val 0"/>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cxnSp>
        <p:nvCxnSpPr>
          <p:cNvPr id="98" name="Straight Connector 97">
            <a:extLst>
              <a:ext uri="{FF2B5EF4-FFF2-40B4-BE49-F238E27FC236}">
                <a16:creationId xmlns:a16="http://schemas.microsoft.com/office/drawing/2014/main" id="{DACDBF09-490E-5BBF-565F-BD4157BE539B}"/>
              </a:ext>
            </a:extLst>
          </p:cNvPr>
          <p:cNvCxnSpPr>
            <a:cxnSpLocks/>
          </p:cNvCxnSpPr>
          <p:nvPr userDrawn="1"/>
        </p:nvCxnSpPr>
        <p:spPr>
          <a:xfrm>
            <a:off x="13130077" y="10603911"/>
            <a:ext cx="71380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Graphic 17">
            <a:extLst>
              <a:ext uri="{FF2B5EF4-FFF2-40B4-BE49-F238E27FC236}">
                <a16:creationId xmlns:a16="http://schemas.microsoft.com/office/drawing/2014/main" id="{4DBDE677-64BA-9BCC-81D9-1FB04E40D6D5}"/>
              </a:ext>
            </a:extLst>
          </p:cNvPr>
          <p:cNvSpPr/>
          <p:nvPr userDrawn="1"/>
        </p:nvSpPr>
        <p:spPr>
          <a:xfrm flipH="1">
            <a:off x="2735682" y="3140105"/>
            <a:ext cx="1714071" cy="1408973"/>
          </a:xfrm>
          <a:custGeom>
            <a:avLst/>
            <a:gdLst>
              <a:gd name="connsiteX0" fmla="*/ 1565126 w 2643876"/>
              <a:gd name="connsiteY0" fmla="*/ 291970 h 2173278"/>
              <a:gd name="connsiteX1" fmla="*/ 1897814 w 2643876"/>
              <a:gd name="connsiteY1" fmla="*/ 0 h 2173278"/>
              <a:gd name="connsiteX2" fmla="*/ 2643876 w 2643876"/>
              <a:gd name="connsiteY2" fmla="*/ 1394767 h 2173278"/>
              <a:gd name="connsiteX3" fmla="*/ 2003135 w 2643876"/>
              <a:gd name="connsiteY3" fmla="*/ 2173278 h 2173278"/>
              <a:gd name="connsiteX4" fmla="*/ 1411212 w 2643876"/>
              <a:gd name="connsiteY4" fmla="*/ 1654195 h 2173278"/>
              <a:gd name="connsiteX5" fmla="*/ 1978952 w 2643876"/>
              <a:gd name="connsiteY5" fmla="*/ 859413 h 2173278"/>
              <a:gd name="connsiteX6" fmla="*/ 1565352 w 2643876"/>
              <a:gd name="connsiteY6" fmla="*/ 291744 h 2173278"/>
              <a:gd name="connsiteX7" fmla="*/ 154139 w 2643876"/>
              <a:gd name="connsiteY7" fmla="*/ 291970 h 2173278"/>
              <a:gd name="connsiteX8" fmla="*/ 486602 w 2643876"/>
              <a:gd name="connsiteY8" fmla="*/ 0 h 2173278"/>
              <a:gd name="connsiteX9" fmla="*/ 1232664 w 2643876"/>
              <a:gd name="connsiteY9" fmla="*/ 1394767 h 2173278"/>
              <a:gd name="connsiteX10" fmla="*/ 591923 w 2643876"/>
              <a:gd name="connsiteY10" fmla="*/ 2173278 h 2173278"/>
              <a:gd name="connsiteX11" fmla="*/ 0 w 2643876"/>
              <a:gd name="connsiteY11" fmla="*/ 1654195 h 2173278"/>
              <a:gd name="connsiteX12" fmla="*/ 567740 w 2643876"/>
              <a:gd name="connsiteY12" fmla="*/ 859413 h 2173278"/>
              <a:gd name="connsiteX13" fmla="*/ 154139 w 2643876"/>
              <a:gd name="connsiteY13" fmla="*/ 291744 h 217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3876" h="2173278">
                <a:moveTo>
                  <a:pt x="1565126" y="291970"/>
                </a:moveTo>
                <a:lnTo>
                  <a:pt x="1897814" y="0"/>
                </a:lnTo>
                <a:cubicBezTo>
                  <a:pt x="2384416" y="356827"/>
                  <a:pt x="2643876" y="851504"/>
                  <a:pt x="2643876" y="1394767"/>
                </a:cubicBezTo>
                <a:cubicBezTo>
                  <a:pt x="2643876" y="1856902"/>
                  <a:pt x="2457417" y="2173278"/>
                  <a:pt x="2003135" y="2173278"/>
                </a:cubicBezTo>
                <a:cubicBezTo>
                  <a:pt x="1646264" y="2173278"/>
                  <a:pt x="1411212" y="1970571"/>
                  <a:pt x="1411212" y="1654195"/>
                </a:cubicBezTo>
                <a:cubicBezTo>
                  <a:pt x="1411212" y="1046075"/>
                  <a:pt x="1978952" y="1232511"/>
                  <a:pt x="1978952" y="859413"/>
                </a:cubicBezTo>
                <a:cubicBezTo>
                  <a:pt x="1978952" y="705293"/>
                  <a:pt x="1849222" y="518857"/>
                  <a:pt x="1565352" y="291744"/>
                </a:cubicBezTo>
                <a:close/>
                <a:moveTo>
                  <a:pt x="154139" y="291970"/>
                </a:moveTo>
                <a:lnTo>
                  <a:pt x="486602" y="0"/>
                </a:lnTo>
                <a:cubicBezTo>
                  <a:pt x="973203" y="356827"/>
                  <a:pt x="1232664" y="851504"/>
                  <a:pt x="1232664" y="1394767"/>
                </a:cubicBezTo>
                <a:cubicBezTo>
                  <a:pt x="1232664" y="1856902"/>
                  <a:pt x="1046205" y="2173278"/>
                  <a:pt x="591923" y="2173278"/>
                </a:cubicBezTo>
                <a:cubicBezTo>
                  <a:pt x="235277" y="2173278"/>
                  <a:pt x="0" y="1970571"/>
                  <a:pt x="0" y="1654195"/>
                </a:cubicBezTo>
                <a:cubicBezTo>
                  <a:pt x="0" y="1046075"/>
                  <a:pt x="567740" y="1232511"/>
                  <a:pt x="567740" y="859413"/>
                </a:cubicBezTo>
                <a:cubicBezTo>
                  <a:pt x="567740" y="705293"/>
                  <a:pt x="438009" y="518857"/>
                  <a:pt x="154139" y="291744"/>
                </a:cubicBezTo>
                <a:close/>
              </a:path>
            </a:pathLst>
          </a:custGeom>
          <a:solidFill>
            <a:schemeClr val="accent2"/>
          </a:solidFill>
          <a:ln w="2255" cap="flat">
            <a:noFill/>
            <a:prstDash val="solid"/>
            <a:miter/>
          </a:ln>
        </p:spPr>
        <p:txBody>
          <a:bodyPr rtlCol="0" anchor="ctr"/>
          <a:lstStyle/>
          <a:p>
            <a:endParaRPr lang="en-QA" sz="1200">
              <a:latin typeface="Calibri" panose="020F0502020204030204" pitchFamily="34" charset="0"/>
              <a:cs typeface="Calibri" panose="020F0502020204030204" pitchFamily="34" charset="0"/>
            </a:endParaRPr>
          </a:p>
        </p:txBody>
      </p:sp>
      <p:sp>
        <p:nvSpPr>
          <p:cNvPr id="4" name="Text Placeholder 58">
            <a:extLst>
              <a:ext uri="{FF2B5EF4-FFF2-40B4-BE49-F238E27FC236}">
                <a16:creationId xmlns:a16="http://schemas.microsoft.com/office/drawing/2014/main" id="{FB94509F-78BB-ECF7-0272-E8B655D83137}"/>
              </a:ext>
            </a:extLst>
          </p:cNvPr>
          <p:cNvSpPr>
            <a:spLocks noGrp="1"/>
          </p:cNvSpPr>
          <p:nvPr>
            <p:ph type="body" sz="quarter" idx="11" hasCustomPrompt="1"/>
          </p:nvPr>
        </p:nvSpPr>
        <p:spPr>
          <a:xfrm>
            <a:off x="3683758" y="4549079"/>
            <a:ext cx="10160830" cy="5348492"/>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800">
                <a:solidFill>
                  <a:schemeClr val="tx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 name="Text Placeholder 58">
            <a:extLst>
              <a:ext uri="{FF2B5EF4-FFF2-40B4-BE49-F238E27FC236}">
                <a16:creationId xmlns:a16="http://schemas.microsoft.com/office/drawing/2014/main" id="{B5B6C71E-F485-C836-CCA9-01C4746ECDD8}"/>
              </a:ext>
            </a:extLst>
          </p:cNvPr>
          <p:cNvSpPr>
            <a:spLocks noGrp="1"/>
          </p:cNvSpPr>
          <p:nvPr>
            <p:ph type="body" sz="quarter" idx="12" hasCustomPrompt="1"/>
          </p:nvPr>
        </p:nvSpPr>
        <p:spPr>
          <a:xfrm>
            <a:off x="3683758" y="10243910"/>
            <a:ext cx="9027193" cy="1087465"/>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400" b="1">
                <a:solidFill>
                  <a:schemeClr val="tx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a:t>
            </a:r>
            <a:br>
              <a:rPr lang="ar-QA"/>
            </a:br>
            <a:r>
              <a:rPr lang="ar-QA"/>
              <a:t>وهمي في صناعة الطباعة والتنضيد. </a:t>
            </a:r>
          </a:p>
        </p:txBody>
      </p:sp>
    </p:spTree>
    <p:extLst>
      <p:ext uri="{BB962C8B-B14F-4D97-AF65-F5344CB8AC3E}">
        <p14:creationId xmlns:p14="http://schemas.microsoft.com/office/powerpoint/2010/main" val="3386307797"/>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Night Blue 08">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9779E5F-0908-2E82-3194-37747D2CEC1C}"/>
              </a:ext>
            </a:extLst>
          </p:cNvPr>
          <p:cNvSpPr/>
          <p:nvPr userDrawn="1"/>
        </p:nvSpPr>
        <p:spPr>
          <a:xfrm rot="10800000">
            <a:off x="-1" y="0"/>
            <a:ext cx="24384000" cy="13716000"/>
          </a:xfrm>
          <a:prstGeom prst="rect">
            <a:avLst/>
          </a:prstGeom>
          <a:gradFill flip="none" rotWithShape="1">
            <a:gsLst>
              <a:gs pos="1000">
                <a:schemeClr val="accent2">
                  <a:lumMod val="20000"/>
                  <a:lumOff val="80000"/>
                </a:schemeClr>
              </a:gs>
              <a:gs pos="80000">
                <a:schemeClr val="accent2"/>
              </a:gs>
              <a:gs pos="100000">
                <a:schemeClr val="accent2"/>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83" name="Grid" hidden="1">
            <a:extLst>
              <a:ext uri="{FF2B5EF4-FFF2-40B4-BE49-F238E27FC236}">
                <a16:creationId xmlns:a16="http://schemas.microsoft.com/office/drawing/2014/main" id="{F29EC338-44FA-8AAC-4226-3BCAC589D27C}"/>
              </a:ext>
            </a:extLst>
          </p:cNvPr>
          <p:cNvGrpSpPr/>
          <p:nvPr userDrawn="1"/>
        </p:nvGrpSpPr>
        <p:grpSpPr>
          <a:xfrm>
            <a:off x="1661878" y="1324484"/>
            <a:ext cx="21060245" cy="11067032"/>
            <a:chOff x="1661878" y="1324484"/>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p:cNvGrpSpPr>
            <p:nvPr userDrawn="1"/>
          </p:nvGrpSpPr>
          <p:grpSpPr>
            <a:xfrm>
              <a:off x="1661880" y="1324484"/>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p:cNvGrpSpPr>
            <p:nvPr userDrawn="1"/>
          </p:nvGrpSpPr>
          <p:grpSpPr>
            <a:xfrm rot="5400000">
              <a:off x="6658485" y="-3672121"/>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4" name="Title 113">
            <a:extLst>
              <a:ext uri="{FF2B5EF4-FFF2-40B4-BE49-F238E27FC236}">
                <a16:creationId xmlns:a16="http://schemas.microsoft.com/office/drawing/2014/main" id="{759EE320-DFE2-7355-ABF1-E9B54F54B03D}"/>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Tree>
    <p:extLst>
      <p:ext uri="{BB962C8B-B14F-4D97-AF65-F5344CB8AC3E}">
        <p14:creationId xmlns:p14="http://schemas.microsoft.com/office/powerpoint/2010/main" val="300927135"/>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Night Blue 09">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01AD9DB-93B0-8094-00F1-2580DD27772E}"/>
              </a:ext>
            </a:extLst>
          </p:cNvPr>
          <p:cNvSpPr/>
          <p:nvPr userDrawn="1"/>
        </p:nvSpPr>
        <p:spPr>
          <a:xfrm rot="10800000">
            <a:off x="-1" y="0"/>
            <a:ext cx="24384000" cy="13716000"/>
          </a:xfrm>
          <a:prstGeom prst="rect">
            <a:avLst/>
          </a:prstGeom>
          <a:gradFill flip="none" rotWithShape="1">
            <a:gsLst>
              <a:gs pos="1000">
                <a:schemeClr val="accent2">
                  <a:lumMod val="20000"/>
                  <a:lumOff val="80000"/>
                </a:schemeClr>
              </a:gs>
              <a:gs pos="80000">
                <a:schemeClr val="accent2"/>
              </a:gs>
              <a:gs pos="100000">
                <a:schemeClr val="accent2"/>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83" name="Grid" hidden="1">
            <a:extLst>
              <a:ext uri="{FF2B5EF4-FFF2-40B4-BE49-F238E27FC236}">
                <a16:creationId xmlns:a16="http://schemas.microsoft.com/office/drawing/2014/main" id="{F29EC338-44FA-8AAC-4226-3BCAC589D27C}"/>
              </a:ext>
            </a:extLst>
          </p:cNvPr>
          <p:cNvGrpSpPr>
            <a:grpSpLocks noGrp="1" noUngrp="1" noRot="1" noMove="1" noResize="1"/>
          </p:cNvGrpSpPr>
          <p:nvPr userDrawn="1"/>
        </p:nvGrpSpPr>
        <p:grpSpPr>
          <a:xfrm>
            <a:off x="1661878" y="1324484"/>
            <a:ext cx="21060245" cy="11067032"/>
            <a:chOff x="1661878" y="1324484"/>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4"/>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1"/>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4" name="Title 113">
            <a:extLst>
              <a:ext uri="{FF2B5EF4-FFF2-40B4-BE49-F238E27FC236}">
                <a16:creationId xmlns:a16="http://schemas.microsoft.com/office/drawing/2014/main" id="{759EE320-DFE2-7355-ABF1-E9B54F54B03D}"/>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88" name="Rounded Rectangle 87">
            <a:extLst>
              <a:ext uri="{FF2B5EF4-FFF2-40B4-BE49-F238E27FC236}">
                <a16:creationId xmlns:a16="http://schemas.microsoft.com/office/drawing/2014/main" id="{70603433-E8D1-EBC7-EFC2-E65FE6F7AED2}"/>
              </a:ext>
            </a:extLst>
          </p:cNvPr>
          <p:cNvSpPr/>
          <p:nvPr userDrawn="1"/>
        </p:nvSpPr>
        <p:spPr>
          <a:xfrm rot="16200000">
            <a:off x="6669187" y="-1177045"/>
            <a:ext cx="8538442" cy="18544314"/>
          </a:xfrm>
          <a:prstGeom prst="roundRect">
            <a:avLst>
              <a:gd name="adj" fmla="val 7543"/>
            </a:avLst>
          </a:prstGeom>
          <a:gradFill>
            <a:gsLst>
              <a:gs pos="0">
                <a:schemeClr val="bg1">
                  <a:lumMod val="68646"/>
                  <a:lumOff val="31354"/>
                  <a:alpha val="29770"/>
                </a:schemeClr>
              </a:gs>
              <a:gs pos="100000">
                <a:schemeClr val="bg1">
                  <a:alpha val="5253"/>
                </a:schemeClr>
              </a:gs>
            </a:gsLst>
            <a:lin ang="5400000" scaled="1"/>
          </a:gradFill>
          <a:ln w="15875">
            <a:gradFill flip="none" rotWithShape="1">
              <a:gsLst>
                <a:gs pos="64000">
                  <a:srgbClr val="FFFFFF">
                    <a:alpha val="69922"/>
                  </a:srgbClr>
                </a:gs>
                <a:gs pos="24000">
                  <a:schemeClr val="bg1">
                    <a:alpha val="30000"/>
                  </a:schemeClr>
                </a:gs>
                <a:gs pos="100000">
                  <a:schemeClr val="bg1">
                    <a:alpha val="30000"/>
                  </a:schemeClr>
                </a:gs>
              </a:gsLst>
              <a:path path="rect">
                <a:fillToRect l="100000" b="100000"/>
              </a:path>
              <a:tileRect t="-100000" r="-100000"/>
            </a:gradFill>
          </a:ln>
          <a:effectLst>
            <a:outerShdw blurRad="1020707" dist="50800" algn="ctr" rotWithShape="0">
              <a:prstClr val="black">
                <a:alpha val="10225"/>
              </a:prstClr>
            </a:outerShdw>
          </a:effectLst>
        </p:spPr>
        <p:style>
          <a:lnRef idx="2">
            <a:schemeClr val="accent1">
              <a:shade val="15000"/>
            </a:schemeClr>
          </a:lnRef>
          <a:fillRef idx="1">
            <a:schemeClr val="accent1"/>
          </a:fillRef>
          <a:effectRef idx="0">
            <a:schemeClr val="accent1"/>
          </a:effectRef>
          <a:fontRef idx="minor">
            <a:schemeClr val="lt1"/>
          </a:fontRef>
        </p:style>
        <p:txBody>
          <a:bodyPr lIns="318891" tIns="79723" rIns="79723" bIns="79723" rtlCol="0" anchor="ctr"/>
          <a:lstStyle/>
          <a:p>
            <a:pPr marL="457200" indent="-457200" algn="r" defTabSz="809976" rtl="1" eaLnBrk="1" latinLnBrk="0" hangingPunct="1">
              <a:buClr>
                <a:schemeClr val="bg2"/>
              </a:buClr>
              <a:buSzPct val="60000"/>
              <a:buFont typeface="System Font Regular"/>
              <a:buChar char="◆"/>
            </a:pPr>
            <a:endParaRPr lang="en-QA" sz="2800">
              <a:solidFill>
                <a:sysClr val="windowText" lastClr="000000"/>
              </a:solidFill>
              <a:latin typeface="Calibri" panose="020F0502020204030204" pitchFamily="34" charset="0"/>
              <a:cs typeface="Calibri" panose="020F0502020204030204" pitchFamily="34" charset="0"/>
            </a:endParaRPr>
          </a:p>
        </p:txBody>
      </p:sp>
      <p:sp>
        <p:nvSpPr>
          <p:cNvPr id="91" name="Rectangle 90">
            <a:extLst>
              <a:ext uri="{FF2B5EF4-FFF2-40B4-BE49-F238E27FC236}">
                <a16:creationId xmlns:a16="http://schemas.microsoft.com/office/drawing/2014/main" id="{60AB0DE5-EED6-FF9E-908F-AFFFA35099BB}"/>
              </a:ext>
            </a:extLst>
          </p:cNvPr>
          <p:cNvSpPr/>
          <p:nvPr userDrawn="1"/>
        </p:nvSpPr>
        <p:spPr>
          <a:xfrm rot="7546092">
            <a:off x="10422545" y="11569758"/>
            <a:ext cx="1589148" cy="1589148"/>
          </a:xfrm>
          <a:prstGeom prst="rect">
            <a:avLst/>
          </a:prstGeom>
          <a:gradFill flip="none" rotWithShape="1">
            <a:gsLst>
              <a:gs pos="76000">
                <a:schemeClr val="accent2"/>
              </a:gs>
              <a:gs pos="0">
                <a:schemeClr val="accent2">
                  <a:lumMod val="20000"/>
                  <a:lumOff val="80000"/>
                </a:schemeClr>
              </a:gs>
              <a:gs pos="100000">
                <a:schemeClr val="accent2"/>
              </a:gs>
            </a:gsLst>
            <a:path path="circle">
              <a:fillToRect l="50000" t="130000" r="50000" b="-30000"/>
            </a:path>
            <a:tileRect/>
          </a:gradFill>
          <a:ln>
            <a:noFill/>
          </a:ln>
          <a:effectLst>
            <a:outerShdw blurRad="1143000" dist="50800" dir="5400000" algn="ctr" rotWithShape="0">
              <a:srgbClr val="000000">
                <a:alpha val="10000"/>
              </a:srgbClr>
            </a:outerShdw>
            <a:softEdge rad="375664"/>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94" name="Picture Placeholder 92">
            <a:extLst>
              <a:ext uri="{FF2B5EF4-FFF2-40B4-BE49-F238E27FC236}">
                <a16:creationId xmlns:a16="http://schemas.microsoft.com/office/drawing/2014/main" id="{0F871B35-CE93-2D27-B3FA-4CD6A14CC595}"/>
              </a:ext>
            </a:extLst>
          </p:cNvPr>
          <p:cNvSpPr>
            <a:spLocks noGrp="1"/>
          </p:cNvSpPr>
          <p:nvPr>
            <p:ph type="pic" sz="quarter" idx="10"/>
          </p:nvPr>
        </p:nvSpPr>
        <p:spPr>
          <a:xfrm>
            <a:off x="14712618" y="2752725"/>
            <a:ext cx="7971274" cy="9611608"/>
          </a:xfrm>
          <a:prstGeom prst="round2SameRect">
            <a:avLst>
              <a:gd name="adj1" fmla="val 4636"/>
              <a:gd name="adj2" fmla="val 0"/>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cxnSp>
        <p:nvCxnSpPr>
          <p:cNvPr id="98" name="Straight Connector 97">
            <a:extLst>
              <a:ext uri="{FF2B5EF4-FFF2-40B4-BE49-F238E27FC236}">
                <a16:creationId xmlns:a16="http://schemas.microsoft.com/office/drawing/2014/main" id="{DACDBF09-490E-5BBF-565F-BD4157BE539B}"/>
              </a:ext>
            </a:extLst>
          </p:cNvPr>
          <p:cNvCxnSpPr>
            <a:cxnSpLocks/>
          </p:cNvCxnSpPr>
          <p:nvPr userDrawn="1"/>
        </p:nvCxnSpPr>
        <p:spPr>
          <a:xfrm>
            <a:off x="13082694" y="10603911"/>
            <a:ext cx="71380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Graphic 17">
            <a:extLst>
              <a:ext uri="{FF2B5EF4-FFF2-40B4-BE49-F238E27FC236}">
                <a16:creationId xmlns:a16="http://schemas.microsoft.com/office/drawing/2014/main" id="{F2F3C1D6-B749-EF59-5D9F-55D4D9C0F29C}"/>
              </a:ext>
            </a:extLst>
          </p:cNvPr>
          <p:cNvSpPr/>
          <p:nvPr userDrawn="1"/>
        </p:nvSpPr>
        <p:spPr>
          <a:xfrm flipH="1">
            <a:off x="2742484" y="3140105"/>
            <a:ext cx="1714071" cy="1408973"/>
          </a:xfrm>
          <a:custGeom>
            <a:avLst/>
            <a:gdLst>
              <a:gd name="connsiteX0" fmla="*/ 1565126 w 2643876"/>
              <a:gd name="connsiteY0" fmla="*/ 291970 h 2173278"/>
              <a:gd name="connsiteX1" fmla="*/ 1897814 w 2643876"/>
              <a:gd name="connsiteY1" fmla="*/ 0 h 2173278"/>
              <a:gd name="connsiteX2" fmla="*/ 2643876 w 2643876"/>
              <a:gd name="connsiteY2" fmla="*/ 1394767 h 2173278"/>
              <a:gd name="connsiteX3" fmla="*/ 2003135 w 2643876"/>
              <a:gd name="connsiteY3" fmla="*/ 2173278 h 2173278"/>
              <a:gd name="connsiteX4" fmla="*/ 1411212 w 2643876"/>
              <a:gd name="connsiteY4" fmla="*/ 1654195 h 2173278"/>
              <a:gd name="connsiteX5" fmla="*/ 1978952 w 2643876"/>
              <a:gd name="connsiteY5" fmla="*/ 859413 h 2173278"/>
              <a:gd name="connsiteX6" fmla="*/ 1565352 w 2643876"/>
              <a:gd name="connsiteY6" fmla="*/ 291744 h 2173278"/>
              <a:gd name="connsiteX7" fmla="*/ 154139 w 2643876"/>
              <a:gd name="connsiteY7" fmla="*/ 291970 h 2173278"/>
              <a:gd name="connsiteX8" fmla="*/ 486602 w 2643876"/>
              <a:gd name="connsiteY8" fmla="*/ 0 h 2173278"/>
              <a:gd name="connsiteX9" fmla="*/ 1232664 w 2643876"/>
              <a:gd name="connsiteY9" fmla="*/ 1394767 h 2173278"/>
              <a:gd name="connsiteX10" fmla="*/ 591923 w 2643876"/>
              <a:gd name="connsiteY10" fmla="*/ 2173278 h 2173278"/>
              <a:gd name="connsiteX11" fmla="*/ 0 w 2643876"/>
              <a:gd name="connsiteY11" fmla="*/ 1654195 h 2173278"/>
              <a:gd name="connsiteX12" fmla="*/ 567740 w 2643876"/>
              <a:gd name="connsiteY12" fmla="*/ 859413 h 2173278"/>
              <a:gd name="connsiteX13" fmla="*/ 154139 w 2643876"/>
              <a:gd name="connsiteY13" fmla="*/ 291744 h 217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3876" h="2173278">
                <a:moveTo>
                  <a:pt x="1565126" y="291970"/>
                </a:moveTo>
                <a:lnTo>
                  <a:pt x="1897814" y="0"/>
                </a:lnTo>
                <a:cubicBezTo>
                  <a:pt x="2384416" y="356827"/>
                  <a:pt x="2643876" y="851504"/>
                  <a:pt x="2643876" y="1394767"/>
                </a:cubicBezTo>
                <a:cubicBezTo>
                  <a:pt x="2643876" y="1856902"/>
                  <a:pt x="2457417" y="2173278"/>
                  <a:pt x="2003135" y="2173278"/>
                </a:cubicBezTo>
                <a:cubicBezTo>
                  <a:pt x="1646264" y="2173278"/>
                  <a:pt x="1411212" y="1970571"/>
                  <a:pt x="1411212" y="1654195"/>
                </a:cubicBezTo>
                <a:cubicBezTo>
                  <a:pt x="1411212" y="1046075"/>
                  <a:pt x="1978952" y="1232511"/>
                  <a:pt x="1978952" y="859413"/>
                </a:cubicBezTo>
                <a:cubicBezTo>
                  <a:pt x="1978952" y="705293"/>
                  <a:pt x="1849222" y="518857"/>
                  <a:pt x="1565352" y="291744"/>
                </a:cubicBezTo>
                <a:close/>
                <a:moveTo>
                  <a:pt x="154139" y="291970"/>
                </a:moveTo>
                <a:lnTo>
                  <a:pt x="486602" y="0"/>
                </a:lnTo>
                <a:cubicBezTo>
                  <a:pt x="973203" y="356827"/>
                  <a:pt x="1232664" y="851504"/>
                  <a:pt x="1232664" y="1394767"/>
                </a:cubicBezTo>
                <a:cubicBezTo>
                  <a:pt x="1232664" y="1856902"/>
                  <a:pt x="1046205" y="2173278"/>
                  <a:pt x="591923" y="2173278"/>
                </a:cubicBezTo>
                <a:cubicBezTo>
                  <a:pt x="235277" y="2173278"/>
                  <a:pt x="0" y="1970571"/>
                  <a:pt x="0" y="1654195"/>
                </a:cubicBezTo>
                <a:cubicBezTo>
                  <a:pt x="0" y="1046075"/>
                  <a:pt x="567740" y="1232511"/>
                  <a:pt x="567740" y="859413"/>
                </a:cubicBezTo>
                <a:cubicBezTo>
                  <a:pt x="567740" y="705293"/>
                  <a:pt x="438009" y="518857"/>
                  <a:pt x="154139" y="291744"/>
                </a:cubicBezTo>
                <a:close/>
              </a:path>
            </a:pathLst>
          </a:custGeom>
          <a:solidFill>
            <a:schemeClr val="bg1"/>
          </a:solidFill>
          <a:ln w="2255" cap="flat">
            <a:noFill/>
            <a:prstDash val="solid"/>
            <a:miter/>
          </a:ln>
        </p:spPr>
        <p:txBody>
          <a:bodyPr rtlCol="0" anchor="ctr"/>
          <a:lstStyle/>
          <a:p>
            <a:endParaRPr lang="en-QA" sz="1200">
              <a:latin typeface="Calibri" panose="020F0502020204030204" pitchFamily="34" charset="0"/>
              <a:cs typeface="Calibri" panose="020F0502020204030204" pitchFamily="34" charset="0"/>
            </a:endParaRPr>
          </a:p>
        </p:txBody>
      </p:sp>
      <p:sp>
        <p:nvSpPr>
          <p:cNvPr id="4" name="Text Placeholder 58">
            <a:extLst>
              <a:ext uri="{FF2B5EF4-FFF2-40B4-BE49-F238E27FC236}">
                <a16:creationId xmlns:a16="http://schemas.microsoft.com/office/drawing/2014/main" id="{D8370214-0E47-138E-C037-B17917D12B65}"/>
              </a:ext>
            </a:extLst>
          </p:cNvPr>
          <p:cNvSpPr>
            <a:spLocks noGrp="1"/>
          </p:cNvSpPr>
          <p:nvPr>
            <p:ph type="body" sz="quarter" idx="11" hasCustomPrompt="1"/>
          </p:nvPr>
        </p:nvSpPr>
        <p:spPr>
          <a:xfrm>
            <a:off x="3683758" y="4549079"/>
            <a:ext cx="10160830" cy="5348492"/>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800">
                <a:solidFill>
                  <a:schemeClr val="bg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 name="Text Placeholder 58">
            <a:extLst>
              <a:ext uri="{FF2B5EF4-FFF2-40B4-BE49-F238E27FC236}">
                <a16:creationId xmlns:a16="http://schemas.microsoft.com/office/drawing/2014/main" id="{65C2397D-E87A-0B0E-0DFA-AF8C1CBCE3AF}"/>
              </a:ext>
            </a:extLst>
          </p:cNvPr>
          <p:cNvSpPr>
            <a:spLocks noGrp="1"/>
          </p:cNvSpPr>
          <p:nvPr>
            <p:ph type="body" sz="quarter" idx="12" hasCustomPrompt="1"/>
          </p:nvPr>
        </p:nvSpPr>
        <p:spPr>
          <a:xfrm>
            <a:off x="3683758" y="10243910"/>
            <a:ext cx="9027193" cy="1087465"/>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400" b="1">
                <a:solidFill>
                  <a:schemeClr val="bg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a:t>
            </a:r>
            <a:br>
              <a:rPr lang="ar-QA"/>
            </a:br>
            <a:r>
              <a:rPr lang="ar-QA"/>
              <a:t>وهمي في صناعة الطباعة والتنضيد. </a:t>
            </a:r>
          </a:p>
        </p:txBody>
      </p:sp>
    </p:spTree>
    <p:extLst>
      <p:ext uri="{BB962C8B-B14F-4D97-AF65-F5344CB8AC3E}">
        <p14:creationId xmlns:p14="http://schemas.microsoft.com/office/powerpoint/2010/main" val="36947734"/>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Night Blue 10">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D41FD23-0CCD-4C01-5DCF-D4DCDB229C80}"/>
              </a:ext>
            </a:extLst>
          </p:cNvPr>
          <p:cNvSpPr/>
          <p:nvPr userDrawn="1"/>
        </p:nvSpPr>
        <p:spPr>
          <a:xfrm rot="10800000">
            <a:off x="-1" y="0"/>
            <a:ext cx="24384000" cy="13716000"/>
          </a:xfrm>
          <a:prstGeom prst="rect">
            <a:avLst/>
          </a:prstGeom>
          <a:gradFill flip="none" rotWithShape="1">
            <a:gsLst>
              <a:gs pos="1000">
                <a:schemeClr val="accent2">
                  <a:lumMod val="20000"/>
                  <a:lumOff val="80000"/>
                </a:schemeClr>
              </a:gs>
              <a:gs pos="80000">
                <a:schemeClr val="accent2"/>
              </a:gs>
              <a:gs pos="100000">
                <a:schemeClr val="accent2"/>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11" name="Grid" hidden="1">
            <a:extLst>
              <a:ext uri="{FF2B5EF4-FFF2-40B4-BE49-F238E27FC236}">
                <a16:creationId xmlns:a16="http://schemas.microsoft.com/office/drawing/2014/main" id="{11652F50-E0D2-E3FF-ABF8-8603A4EAA31C}"/>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12" name="Group 11">
              <a:extLst>
                <a:ext uri="{FF2B5EF4-FFF2-40B4-BE49-F238E27FC236}">
                  <a16:creationId xmlns:a16="http://schemas.microsoft.com/office/drawing/2014/main" id="{E78D61D5-D488-C3DA-8A59-F74044BD18C3}"/>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30" name="Rectangle 29">
                <a:extLst>
                  <a:ext uri="{FF2B5EF4-FFF2-40B4-BE49-F238E27FC236}">
                    <a16:creationId xmlns:a16="http://schemas.microsoft.com/office/drawing/2014/main" id="{A31CFFA6-07A2-0F9B-4342-5A897432A4B3}"/>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A926796-05B7-0652-B27A-B9FB7F7316BC}"/>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DBDD97C0-8F39-D62C-3348-C8439BDC56EA}"/>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73B0D0BC-D5C6-0F2D-2B8B-98E765DBD2ED}"/>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D6377CAA-3A48-B06B-60AB-0BB042324798}"/>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A482CDD6-CB86-AF54-E05F-204B20F5B1F9}"/>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6CDBBD93-60D7-5B3D-D503-9F5DD92C58D4}"/>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27914186-9AF0-5EC1-EDF4-183761458A86}"/>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700FBBB0-8A6E-0929-8967-D2D6B4EEF53C}"/>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3B078ABF-5873-E735-F1FF-24C889D74C45}"/>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CF64F5CC-73F7-906C-3C45-187873307C74}"/>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46A9A48F-990E-356D-91B0-28486FB26D7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410A28A2-388A-5A27-B7BD-592D1A3338A4}"/>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2558F30-F358-0B48-09CC-BA25B5F69555}"/>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C2FA19EC-38BE-3EA8-02CD-E3E6A27F65F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CEDBEB57-DF1E-077A-631B-3D10CDF62BAD}"/>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61986391-DC24-626F-A1A1-B2677281D64A}"/>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2DB05003-FAF7-587F-5A59-AAADFBBF3B20}"/>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0519F929-F844-2457-5B4E-57A0CE90693D}"/>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9FC584BF-7EAC-8704-09E2-AE60CBA44183}"/>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DBE014EE-629D-0347-2D7B-52ED8B0315CC}"/>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42AEC9F3-0179-C589-A675-558D9DEC00D7}"/>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5A972E0A-CD71-AF33-D71E-32BAC81B16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534FBA80-9461-9C68-63B5-93BEB7BCEF8E}"/>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4" name="Rectangle 53">
                <a:extLst>
                  <a:ext uri="{FF2B5EF4-FFF2-40B4-BE49-F238E27FC236}">
                    <a16:creationId xmlns:a16="http://schemas.microsoft.com/office/drawing/2014/main" id="{360B9290-58F6-379D-78BA-EE4F868378F3}"/>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5" name="Rectangle 54">
                <a:extLst>
                  <a:ext uri="{FF2B5EF4-FFF2-40B4-BE49-F238E27FC236}">
                    <a16:creationId xmlns:a16="http://schemas.microsoft.com/office/drawing/2014/main" id="{093EADA5-C555-4CD2-0B23-56C2F712CE83}"/>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6" name="Rectangle 55">
                <a:extLst>
                  <a:ext uri="{FF2B5EF4-FFF2-40B4-BE49-F238E27FC236}">
                    <a16:creationId xmlns:a16="http://schemas.microsoft.com/office/drawing/2014/main" id="{9745549B-AF33-4AEB-47CC-69973C1808F6}"/>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7" name="Rectangle 56">
                <a:extLst>
                  <a:ext uri="{FF2B5EF4-FFF2-40B4-BE49-F238E27FC236}">
                    <a16:creationId xmlns:a16="http://schemas.microsoft.com/office/drawing/2014/main" id="{C8BD1BCE-DE14-77E8-0825-5E8B6777C9C0}"/>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8" name="Rectangle 57">
                <a:extLst>
                  <a:ext uri="{FF2B5EF4-FFF2-40B4-BE49-F238E27FC236}">
                    <a16:creationId xmlns:a16="http://schemas.microsoft.com/office/drawing/2014/main" id="{63EBC87D-1C58-A976-8B56-FB3440DD46E8}"/>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9" name="Rectangle 58">
                <a:extLst>
                  <a:ext uri="{FF2B5EF4-FFF2-40B4-BE49-F238E27FC236}">
                    <a16:creationId xmlns:a16="http://schemas.microsoft.com/office/drawing/2014/main" id="{BFD9531A-E60E-F197-AF9E-AF798E90E862}"/>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13" name="Group 12">
              <a:extLst>
                <a:ext uri="{FF2B5EF4-FFF2-40B4-BE49-F238E27FC236}">
                  <a16:creationId xmlns:a16="http://schemas.microsoft.com/office/drawing/2014/main" id="{65BDEACD-4B3A-18C9-E03B-94C13C580398}"/>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14" name="Rectangle 13">
                <a:extLst>
                  <a:ext uri="{FF2B5EF4-FFF2-40B4-BE49-F238E27FC236}">
                    <a16:creationId xmlns:a16="http://schemas.microsoft.com/office/drawing/2014/main" id="{A958B015-7A7A-6A5D-710F-3DD0DCCB7890}"/>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E40862F6-DC30-4658-CBF9-843E9BFB58E2}"/>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98F3B4C8-5325-58E0-C90D-E29C136416B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8E6E3C44-5FF5-8121-5B69-5DA57F6CBDDA}"/>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F4AB4522-F095-E0A8-61D0-4692B5ECB74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32788D64-177D-1363-A1BF-F2DF428373BD}"/>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3A40A059-12FB-2169-ABCB-13D98CBFE366}"/>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B656A067-7C5D-17E3-60CA-35A13284090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A2EE9BE2-4CE4-D6B9-95E6-344C64F404D5}"/>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951E746C-6BFB-0D14-63B4-023C515F6CC5}"/>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 name="Rectangle 23">
                <a:extLst>
                  <a:ext uri="{FF2B5EF4-FFF2-40B4-BE49-F238E27FC236}">
                    <a16:creationId xmlns:a16="http://schemas.microsoft.com/office/drawing/2014/main" id="{8FA00384-9FBB-7BE5-643A-45775C68AED7}"/>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F6871783-6F7D-3D44-6A1D-7EAD6CF1159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8EDD4FA7-59C4-5EE6-87CC-69A4B5FC1F20}"/>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E8010D77-5874-3225-AC9B-43A605B0F105}"/>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7EF479E-3963-B179-FBE6-F4D28811D0D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3F7ECCCA-1A98-8FE7-F72F-46C48A47B2E4}"/>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474" name="Shape 474"/>
          <p:cNvSpPr>
            <a:spLocks noGrp="1"/>
          </p:cNvSpPr>
          <p:nvPr>
            <p:ph type="pic" sz="half" idx="13" hasCustomPrompt="1"/>
          </p:nvPr>
        </p:nvSpPr>
        <p:spPr>
          <a:xfrm>
            <a:off x="13082691" y="2752088"/>
            <a:ext cx="9639429" cy="963942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0" name="Shape 474">
            <a:extLst>
              <a:ext uri="{FF2B5EF4-FFF2-40B4-BE49-F238E27FC236}">
                <a16:creationId xmlns:a16="http://schemas.microsoft.com/office/drawing/2014/main" id="{CCD3318A-EA5F-FD65-8A52-E3A65CA2450C}"/>
              </a:ext>
            </a:extLst>
          </p:cNvPr>
          <p:cNvSpPr>
            <a:spLocks noGrp="1"/>
          </p:cNvSpPr>
          <p:nvPr>
            <p:ph type="pic" sz="half" idx="14" hasCustomPrompt="1"/>
          </p:nvPr>
        </p:nvSpPr>
        <p:spPr>
          <a:xfrm>
            <a:off x="1649700" y="2752088"/>
            <a:ext cx="5372144"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1" name="Shape 474">
            <a:extLst>
              <a:ext uri="{FF2B5EF4-FFF2-40B4-BE49-F238E27FC236}">
                <a16:creationId xmlns:a16="http://schemas.microsoft.com/office/drawing/2014/main" id="{4B1F9870-D3FD-0A01-2D78-C30F2F3BC147}"/>
              </a:ext>
            </a:extLst>
          </p:cNvPr>
          <p:cNvSpPr>
            <a:spLocks noGrp="1"/>
          </p:cNvSpPr>
          <p:nvPr>
            <p:ph type="pic" sz="half" idx="15" hasCustomPrompt="1"/>
          </p:nvPr>
        </p:nvSpPr>
        <p:spPr>
          <a:xfrm>
            <a:off x="7375630" y="2752088"/>
            <a:ext cx="5356611"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2" name="Shape 474">
            <a:extLst>
              <a:ext uri="{FF2B5EF4-FFF2-40B4-BE49-F238E27FC236}">
                <a16:creationId xmlns:a16="http://schemas.microsoft.com/office/drawing/2014/main" id="{53500D23-2EC7-CF17-5DB1-F9953F0A0332}"/>
              </a:ext>
            </a:extLst>
          </p:cNvPr>
          <p:cNvSpPr>
            <a:spLocks noGrp="1"/>
          </p:cNvSpPr>
          <p:nvPr>
            <p:ph type="pic" sz="half" idx="16" hasCustomPrompt="1"/>
          </p:nvPr>
        </p:nvSpPr>
        <p:spPr>
          <a:xfrm>
            <a:off x="1665214" y="7776186"/>
            <a:ext cx="5356629"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3" name="Shape 474">
            <a:extLst>
              <a:ext uri="{FF2B5EF4-FFF2-40B4-BE49-F238E27FC236}">
                <a16:creationId xmlns:a16="http://schemas.microsoft.com/office/drawing/2014/main" id="{048A9979-BBD3-7B2C-D017-E14D6D87D826}"/>
              </a:ext>
            </a:extLst>
          </p:cNvPr>
          <p:cNvSpPr>
            <a:spLocks noGrp="1"/>
          </p:cNvSpPr>
          <p:nvPr>
            <p:ph type="pic" sz="half" idx="17" hasCustomPrompt="1"/>
          </p:nvPr>
        </p:nvSpPr>
        <p:spPr>
          <a:xfrm>
            <a:off x="7391100" y="7776186"/>
            <a:ext cx="5341141"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448" name="Title 113">
            <a:extLst>
              <a:ext uri="{FF2B5EF4-FFF2-40B4-BE49-F238E27FC236}">
                <a16:creationId xmlns:a16="http://schemas.microsoft.com/office/drawing/2014/main" id="{2C093071-6019-42BC-81B6-63719ABCC24B}"/>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Tree>
    <p:extLst>
      <p:ext uri="{BB962C8B-B14F-4D97-AF65-F5344CB8AC3E}">
        <p14:creationId xmlns:p14="http://schemas.microsoft.com/office/powerpoint/2010/main" val="673860993"/>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Night Blue 1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FEF656B-27FA-2D98-3F79-F01912E36477}"/>
              </a:ext>
            </a:extLst>
          </p:cNvPr>
          <p:cNvSpPr/>
          <p:nvPr userDrawn="1"/>
        </p:nvSpPr>
        <p:spPr>
          <a:xfrm rot="10800000">
            <a:off x="-1" y="0"/>
            <a:ext cx="24384000" cy="13716000"/>
          </a:xfrm>
          <a:prstGeom prst="rect">
            <a:avLst/>
          </a:prstGeom>
          <a:gradFill flip="none" rotWithShape="1">
            <a:gsLst>
              <a:gs pos="1000">
                <a:schemeClr val="accent2">
                  <a:lumMod val="20000"/>
                  <a:lumOff val="80000"/>
                </a:schemeClr>
              </a:gs>
              <a:gs pos="80000">
                <a:schemeClr val="accent2"/>
              </a:gs>
              <a:gs pos="100000">
                <a:schemeClr val="accent2"/>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b="1">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Title 113">
            <a:extLst>
              <a:ext uri="{FF2B5EF4-FFF2-40B4-BE49-F238E27FC236}">
                <a16:creationId xmlns:a16="http://schemas.microsoft.com/office/drawing/2014/main" id="{204A22C4-E3CF-9695-D094-764B3678315F}"/>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3" name="Text Placeholder 54">
            <a:extLst>
              <a:ext uri="{FF2B5EF4-FFF2-40B4-BE49-F238E27FC236}">
                <a16:creationId xmlns:a16="http://schemas.microsoft.com/office/drawing/2014/main" id="{E08E567D-0E50-55C3-0453-D06AE0A5FEBE}"/>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4">
            <a:extLst>
              <a:ext uri="{FF2B5EF4-FFF2-40B4-BE49-F238E27FC236}">
                <a16:creationId xmlns:a16="http://schemas.microsoft.com/office/drawing/2014/main" id="{43C18998-9354-C5E3-E4F3-5C160EEAC795}"/>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2036091151"/>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Night Blue 1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6E91DE-0165-CE93-E245-F946F5FC0849}"/>
              </a:ext>
            </a:extLst>
          </p:cNvPr>
          <p:cNvSpPr/>
          <p:nvPr userDrawn="1"/>
        </p:nvSpPr>
        <p:spPr>
          <a:xfrm rot="10800000">
            <a:off x="-1" y="0"/>
            <a:ext cx="24384000" cy="13716000"/>
          </a:xfrm>
          <a:prstGeom prst="rect">
            <a:avLst/>
          </a:prstGeom>
          <a:gradFill flip="none" rotWithShape="1">
            <a:gsLst>
              <a:gs pos="1000">
                <a:schemeClr val="accent2">
                  <a:lumMod val="20000"/>
                  <a:lumOff val="80000"/>
                </a:schemeClr>
              </a:gs>
              <a:gs pos="80000">
                <a:schemeClr val="accent2"/>
              </a:gs>
              <a:gs pos="100000">
                <a:schemeClr val="accent2"/>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Freeform: Shape 29">
            <a:extLst>
              <a:ext uri="{FF2B5EF4-FFF2-40B4-BE49-F238E27FC236}">
                <a16:creationId xmlns:a16="http://schemas.microsoft.com/office/drawing/2014/main" id="{B7652298-8A77-512C-3BC5-3CA4FDAD4084}"/>
              </a:ext>
            </a:extLst>
          </p:cNvPr>
          <p:cNvSpPr/>
          <p:nvPr userDrawn="1"/>
        </p:nvSpPr>
        <p:spPr>
          <a:xfrm>
            <a:off x="1661877" y="1324483"/>
            <a:ext cx="11052507" cy="11067031"/>
          </a:xfrm>
          <a:prstGeom prst="roundRect">
            <a:avLst>
              <a:gd name="adj" fmla="val 4382"/>
            </a:avLst>
          </a:prstGeom>
          <a:gradFill>
            <a:gsLst>
              <a:gs pos="0">
                <a:srgbClr val="FFFFFF">
                  <a:alpha val="33000"/>
                </a:srgbClr>
              </a:gs>
              <a:gs pos="61000">
                <a:srgbClr val="FFFFFF">
                  <a:alpha val="10000"/>
                </a:srgbClr>
              </a:gs>
              <a:gs pos="82000">
                <a:srgbClr val="FFFFFF">
                  <a:alpha val="20000"/>
                </a:srgbClr>
              </a:gs>
              <a:gs pos="100000">
                <a:srgbClr val="FFFFFF">
                  <a:alpha val="33575"/>
                </a:srgbClr>
              </a:gs>
            </a:gsLst>
            <a:lin ang="15788057" scaled="1"/>
          </a:gradFill>
          <a:ln w="0" cap="flat">
            <a:gradFill>
              <a:gsLst>
                <a:gs pos="0">
                  <a:schemeClr val="bg1">
                    <a:alpha val="50000"/>
                  </a:schemeClr>
                </a:gs>
                <a:gs pos="57000">
                  <a:srgbClr val="FFFFFF"/>
                </a:gs>
                <a:gs pos="34992">
                  <a:srgbClr val="FFFFFF"/>
                </a:gs>
                <a:gs pos="15000">
                  <a:schemeClr val="bg1">
                    <a:alpha val="51000"/>
                  </a:schemeClr>
                </a:gs>
                <a:gs pos="83000">
                  <a:schemeClr val="bg1"/>
                </a:gs>
                <a:gs pos="100000">
                  <a:schemeClr val="bg1">
                    <a:alpha val="5000"/>
                  </a:schemeClr>
                </a:gs>
              </a:gsLst>
              <a:lin ang="5400000" scaled="1"/>
            </a:gradFill>
            <a:prstDash val="solid"/>
            <a:miter/>
          </a:ln>
        </p:spPr>
        <p:txBody>
          <a:bodyPr rtlCol="0" anchor="ctr"/>
          <a:lstStyle/>
          <a:p>
            <a:endParaRPr lang="en-US" sz="1200">
              <a:latin typeface="Calibri" panose="020F0502020204030204" pitchFamily="34" charset="0"/>
              <a:cs typeface="Calibri" panose="020F0502020204030204" pitchFamily="34" charset="0"/>
            </a:endParaRPr>
          </a:p>
        </p:txBody>
      </p:sp>
      <p:sp>
        <p:nvSpPr>
          <p:cNvPr id="3" name="Title 113">
            <a:extLst>
              <a:ext uri="{FF2B5EF4-FFF2-40B4-BE49-F238E27FC236}">
                <a16:creationId xmlns:a16="http://schemas.microsoft.com/office/drawing/2014/main" id="{018FDE78-49B7-6261-FF22-CA55C2882878}"/>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9F81D9DA-AC94-B550-C737-612CE9FCF145}"/>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AF4E8950-9F88-1BB2-D94C-ADCAC123F47D}"/>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3567525810"/>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Night Blue 13">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30EF017-4B85-C09A-B629-6E754F224D58}"/>
              </a:ext>
            </a:extLst>
          </p:cNvPr>
          <p:cNvSpPr/>
          <p:nvPr userDrawn="1"/>
        </p:nvSpPr>
        <p:spPr>
          <a:xfrm rot="10800000">
            <a:off x="-1" y="0"/>
            <a:ext cx="24384000" cy="13716000"/>
          </a:xfrm>
          <a:prstGeom prst="rect">
            <a:avLst/>
          </a:prstGeom>
          <a:gradFill flip="none" rotWithShape="1">
            <a:gsLst>
              <a:gs pos="1000">
                <a:schemeClr val="accent2">
                  <a:lumMod val="20000"/>
                  <a:lumOff val="80000"/>
                </a:schemeClr>
              </a:gs>
              <a:gs pos="80000">
                <a:schemeClr val="accent2"/>
              </a:gs>
              <a:gs pos="100000">
                <a:schemeClr val="accent2"/>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71" name="Freeform: Shape 29">
            <a:extLst>
              <a:ext uri="{FF2B5EF4-FFF2-40B4-BE49-F238E27FC236}">
                <a16:creationId xmlns:a16="http://schemas.microsoft.com/office/drawing/2014/main" id="{45C703B0-1CB6-B10C-0610-C94756477E75}"/>
              </a:ext>
            </a:extLst>
          </p:cNvPr>
          <p:cNvSpPr/>
          <p:nvPr userDrawn="1"/>
        </p:nvSpPr>
        <p:spPr>
          <a:xfrm>
            <a:off x="1661877" y="1324484"/>
            <a:ext cx="13907700" cy="11067030"/>
          </a:xfrm>
          <a:prstGeom prst="roundRect">
            <a:avLst>
              <a:gd name="adj" fmla="val 4382"/>
            </a:avLst>
          </a:prstGeom>
          <a:gradFill>
            <a:gsLst>
              <a:gs pos="0">
                <a:srgbClr val="FFFFFF">
                  <a:alpha val="33000"/>
                </a:srgbClr>
              </a:gs>
              <a:gs pos="61000">
                <a:srgbClr val="FFFFFF">
                  <a:alpha val="10000"/>
                </a:srgbClr>
              </a:gs>
              <a:gs pos="82000">
                <a:srgbClr val="FFFFFF">
                  <a:alpha val="20000"/>
                </a:srgbClr>
              </a:gs>
              <a:gs pos="100000">
                <a:srgbClr val="FFFFFF">
                  <a:alpha val="33575"/>
                </a:srgbClr>
              </a:gs>
            </a:gsLst>
            <a:lin ang="15788057" scaled="1"/>
          </a:gradFill>
          <a:ln w="0" cap="flat">
            <a:gradFill>
              <a:gsLst>
                <a:gs pos="0">
                  <a:schemeClr val="bg1">
                    <a:alpha val="50000"/>
                  </a:schemeClr>
                </a:gs>
                <a:gs pos="57000">
                  <a:srgbClr val="FFFFFF"/>
                </a:gs>
                <a:gs pos="34992">
                  <a:srgbClr val="FFFFFF"/>
                </a:gs>
                <a:gs pos="15000">
                  <a:schemeClr val="bg1">
                    <a:alpha val="51000"/>
                  </a:schemeClr>
                </a:gs>
                <a:gs pos="83000">
                  <a:schemeClr val="bg1"/>
                </a:gs>
                <a:gs pos="100000">
                  <a:schemeClr val="bg1">
                    <a:alpha val="5000"/>
                  </a:schemeClr>
                </a:gs>
              </a:gsLst>
              <a:lin ang="5400000" scaled="1"/>
            </a:gradFill>
            <a:prstDash val="solid"/>
            <a:miter/>
          </a:ln>
        </p:spPr>
        <p:txBody>
          <a:bodyPr rtlCol="0" anchor="ctr"/>
          <a:lstStyle/>
          <a:p>
            <a:endParaRPr lang="en-US" sz="1200">
              <a:latin typeface="Calibri" panose="020F0502020204030204" pitchFamily="34" charset="0"/>
              <a:cs typeface="Calibri" panose="020F0502020204030204" pitchFamily="34" charset="0"/>
            </a:endParaRPr>
          </a:p>
        </p:txBody>
      </p:sp>
      <p:sp>
        <p:nvSpPr>
          <p:cNvPr id="75" name="Picture Placeholder 73">
            <a:extLst>
              <a:ext uri="{FF2B5EF4-FFF2-40B4-BE49-F238E27FC236}">
                <a16:creationId xmlns:a16="http://schemas.microsoft.com/office/drawing/2014/main" id="{043F1E87-E3BE-82AC-F65C-6819D00DD759}"/>
              </a:ext>
            </a:extLst>
          </p:cNvPr>
          <p:cNvSpPr>
            <a:spLocks noGrp="1"/>
          </p:cNvSpPr>
          <p:nvPr>
            <p:ph type="pic" sz="quarter" idx="12"/>
          </p:nvPr>
        </p:nvSpPr>
        <p:spPr>
          <a:xfrm>
            <a:off x="2375663" y="2038350"/>
            <a:ext cx="12495414" cy="9639300"/>
          </a:xfrm>
          <a:prstGeom prst="roundRect">
            <a:avLst>
              <a:gd name="adj" fmla="val 3686"/>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2" name="Title 113">
            <a:extLst>
              <a:ext uri="{FF2B5EF4-FFF2-40B4-BE49-F238E27FC236}">
                <a16:creationId xmlns:a16="http://schemas.microsoft.com/office/drawing/2014/main" id="{3019EDD6-B4DB-C435-700A-2653B86C7804}"/>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3" name="Text Placeholder 54">
            <a:extLst>
              <a:ext uri="{FF2B5EF4-FFF2-40B4-BE49-F238E27FC236}">
                <a16:creationId xmlns:a16="http://schemas.microsoft.com/office/drawing/2014/main" id="{7DC417E9-76CC-130F-87B4-CF230D6B851C}"/>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4">
            <a:extLst>
              <a:ext uri="{FF2B5EF4-FFF2-40B4-BE49-F238E27FC236}">
                <a16:creationId xmlns:a16="http://schemas.microsoft.com/office/drawing/2014/main" id="{DC1A506C-E494-2DDA-DFB5-377EEE71A5BA}"/>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84534942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over Page 05">
    <p:bg>
      <p:bgPr>
        <a:solidFill>
          <a:schemeClr val="bg1"/>
        </a:solidFill>
        <a:effectLst/>
      </p:bgPr>
    </p:bg>
    <p:spTree>
      <p:nvGrpSpPr>
        <p:cNvPr id="1" name=""/>
        <p:cNvGrpSpPr/>
        <p:nvPr/>
      </p:nvGrpSpPr>
      <p:grpSpPr>
        <a:xfrm>
          <a:off x="0" y="0"/>
          <a:ext cx="0" cy="0"/>
          <a:chOff x="0" y="0"/>
          <a:chExt cx="0" cy="0"/>
        </a:xfrm>
      </p:grpSpPr>
      <p:pic>
        <p:nvPicPr>
          <p:cNvPr id="8" name="Picture 7" descr="A city in the clouds&#10;&#10;AI-generated content may be incorrect.">
            <a:extLst>
              <a:ext uri="{FF2B5EF4-FFF2-40B4-BE49-F238E27FC236}">
                <a16:creationId xmlns:a16="http://schemas.microsoft.com/office/drawing/2014/main" id="{0F4F232C-4984-AB05-63B8-01C625A55CEB}"/>
              </a:ext>
            </a:extLst>
          </p:cNvPr>
          <p:cNvPicPr>
            <a:picLocks noChangeAspect="1"/>
          </p:cNvPicPr>
          <p:nvPr userDrawn="1"/>
        </p:nvPicPr>
        <p:blipFill>
          <a:blip r:embed="rId2">
            <a:extLst>
              <a:ext uri="{28A0092B-C50C-407E-A947-70E740481C1C}">
                <a14:useLocalDpi xmlns:a14="http://schemas.microsoft.com/office/drawing/2010/main" val="0"/>
              </a:ext>
            </a:extLst>
          </a:blip>
          <a:srcRect l="337" t="10333" r="337" b="4825"/>
          <a:stretch/>
        </p:blipFill>
        <p:spPr>
          <a:xfrm flipH="1">
            <a:off x="-145140" y="-66999"/>
            <a:ext cx="24827134" cy="14137792"/>
          </a:xfrm>
          <a:prstGeom prst="rect">
            <a:avLst/>
          </a:prstGeom>
        </p:spPr>
      </p:pic>
      <p:sp>
        <p:nvSpPr>
          <p:cNvPr id="4" name="Background">
            <a:extLst>
              <a:ext uri="{FF2B5EF4-FFF2-40B4-BE49-F238E27FC236}">
                <a16:creationId xmlns:a16="http://schemas.microsoft.com/office/drawing/2014/main" id="{4AD0B5FD-DF1E-B8B7-0897-C595564D3049}"/>
              </a:ext>
            </a:extLst>
          </p:cNvPr>
          <p:cNvSpPr/>
          <p:nvPr userDrawn="1"/>
        </p:nvSpPr>
        <p:spPr>
          <a:xfrm flipH="1">
            <a:off x="-145038" y="-66906"/>
            <a:ext cx="24827032" cy="14122072"/>
          </a:xfrm>
          <a:prstGeom prst="rect">
            <a:avLst/>
          </a:prstGeom>
          <a:gradFill flip="none" rotWithShape="1">
            <a:gsLst>
              <a:gs pos="22000">
                <a:schemeClr val="accent4">
                  <a:alpha val="0"/>
                </a:schemeClr>
              </a:gs>
              <a:gs pos="100000">
                <a:schemeClr val="accent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153" name="Grid" hidden="1">
            <a:extLst>
              <a:ext uri="{FF2B5EF4-FFF2-40B4-BE49-F238E27FC236}">
                <a16:creationId xmlns:a16="http://schemas.microsoft.com/office/drawing/2014/main" id="{C6A52DBC-519C-3ADA-9D82-1082AB5B91A2}"/>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154" name="Group 153">
              <a:extLst>
                <a:ext uri="{FF2B5EF4-FFF2-40B4-BE49-F238E27FC236}">
                  <a16:creationId xmlns:a16="http://schemas.microsoft.com/office/drawing/2014/main" id="{AFBD22C8-03AF-DD25-C690-A74E47AB7879}"/>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172" name="Rectangle 171">
                <a:extLst>
                  <a:ext uri="{FF2B5EF4-FFF2-40B4-BE49-F238E27FC236}">
                    <a16:creationId xmlns:a16="http://schemas.microsoft.com/office/drawing/2014/main" id="{A2699FD4-D634-86A8-9A7B-1CDC79D984C9}"/>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3" name="Rectangle 172">
                <a:extLst>
                  <a:ext uri="{FF2B5EF4-FFF2-40B4-BE49-F238E27FC236}">
                    <a16:creationId xmlns:a16="http://schemas.microsoft.com/office/drawing/2014/main" id="{BE9DF61F-53E8-BD7C-ABA4-553784806615}"/>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4" name="Rectangle 173">
                <a:extLst>
                  <a:ext uri="{FF2B5EF4-FFF2-40B4-BE49-F238E27FC236}">
                    <a16:creationId xmlns:a16="http://schemas.microsoft.com/office/drawing/2014/main" id="{C685D3C4-F06B-1628-9E17-020765C145A4}"/>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5" name="Rectangle 174">
                <a:extLst>
                  <a:ext uri="{FF2B5EF4-FFF2-40B4-BE49-F238E27FC236}">
                    <a16:creationId xmlns:a16="http://schemas.microsoft.com/office/drawing/2014/main" id="{5F11558D-FF2B-318F-F620-3D68726ACE56}"/>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6" name="Rectangle 175">
                <a:extLst>
                  <a:ext uri="{FF2B5EF4-FFF2-40B4-BE49-F238E27FC236}">
                    <a16:creationId xmlns:a16="http://schemas.microsoft.com/office/drawing/2014/main" id="{32804E67-FBAF-660A-8F3A-EAD82BE1633D}"/>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7" name="Rectangle 176">
                <a:extLst>
                  <a:ext uri="{FF2B5EF4-FFF2-40B4-BE49-F238E27FC236}">
                    <a16:creationId xmlns:a16="http://schemas.microsoft.com/office/drawing/2014/main" id="{3EB7E391-4BAB-BB8E-8D0E-3E41672AA2DB}"/>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8" name="Rectangle 177">
                <a:extLst>
                  <a:ext uri="{FF2B5EF4-FFF2-40B4-BE49-F238E27FC236}">
                    <a16:creationId xmlns:a16="http://schemas.microsoft.com/office/drawing/2014/main" id="{B09C6616-8E1B-61E7-18B3-4D68E88F7486}"/>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9" name="Rectangle 178">
                <a:extLst>
                  <a:ext uri="{FF2B5EF4-FFF2-40B4-BE49-F238E27FC236}">
                    <a16:creationId xmlns:a16="http://schemas.microsoft.com/office/drawing/2014/main" id="{00923132-D32D-2CD5-5569-ED2386DABF31}"/>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0" name="Rectangle 179">
                <a:extLst>
                  <a:ext uri="{FF2B5EF4-FFF2-40B4-BE49-F238E27FC236}">
                    <a16:creationId xmlns:a16="http://schemas.microsoft.com/office/drawing/2014/main" id="{3ABD776E-8D3A-6E2D-73E9-3C7A0C4703CC}"/>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1" name="Rectangle 180">
                <a:extLst>
                  <a:ext uri="{FF2B5EF4-FFF2-40B4-BE49-F238E27FC236}">
                    <a16:creationId xmlns:a16="http://schemas.microsoft.com/office/drawing/2014/main" id="{255F172A-1E3B-790B-FC58-4B296387779D}"/>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2" name="Rectangle 181">
                <a:extLst>
                  <a:ext uri="{FF2B5EF4-FFF2-40B4-BE49-F238E27FC236}">
                    <a16:creationId xmlns:a16="http://schemas.microsoft.com/office/drawing/2014/main" id="{94238959-4166-C941-06B4-11B8BBBCF634}"/>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3" name="Rectangle 182">
                <a:extLst>
                  <a:ext uri="{FF2B5EF4-FFF2-40B4-BE49-F238E27FC236}">
                    <a16:creationId xmlns:a16="http://schemas.microsoft.com/office/drawing/2014/main" id="{9F0E1A2F-A729-E8B8-437E-CDCBB404C28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4" name="Rectangle 183">
                <a:extLst>
                  <a:ext uri="{FF2B5EF4-FFF2-40B4-BE49-F238E27FC236}">
                    <a16:creationId xmlns:a16="http://schemas.microsoft.com/office/drawing/2014/main" id="{0DBF1A88-9698-319E-25B1-7D9F4335B3D1}"/>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5" name="Rectangle 184">
                <a:extLst>
                  <a:ext uri="{FF2B5EF4-FFF2-40B4-BE49-F238E27FC236}">
                    <a16:creationId xmlns:a16="http://schemas.microsoft.com/office/drawing/2014/main" id="{CEB80AD7-AE29-FA1D-D208-2DCA828FB7F7}"/>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6" name="Rectangle 185">
                <a:extLst>
                  <a:ext uri="{FF2B5EF4-FFF2-40B4-BE49-F238E27FC236}">
                    <a16:creationId xmlns:a16="http://schemas.microsoft.com/office/drawing/2014/main" id="{21466896-8084-A94C-588A-F3773141D614}"/>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7" name="Rectangle 186">
                <a:extLst>
                  <a:ext uri="{FF2B5EF4-FFF2-40B4-BE49-F238E27FC236}">
                    <a16:creationId xmlns:a16="http://schemas.microsoft.com/office/drawing/2014/main" id="{849E7E78-1BC2-B427-3AD7-4865AA2DC046}"/>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8" name="Rectangle 187">
                <a:extLst>
                  <a:ext uri="{FF2B5EF4-FFF2-40B4-BE49-F238E27FC236}">
                    <a16:creationId xmlns:a16="http://schemas.microsoft.com/office/drawing/2014/main" id="{7EFA532B-BFBB-5BE1-6D0D-820D1E216EC3}"/>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9" name="Rectangle 188">
                <a:extLst>
                  <a:ext uri="{FF2B5EF4-FFF2-40B4-BE49-F238E27FC236}">
                    <a16:creationId xmlns:a16="http://schemas.microsoft.com/office/drawing/2014/main" id="{B4F42F64-D28F-C258-7FDE-3719DC8BA7E9}"/>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0" name="Rectangle 189">
                <a:extLst>
                  <a:ext uri="{FF2B5EF4-FFF2-40B4-BE49-F238E27FC236}">
                    <a16:creationId xmlns:a16="http://schemas.microsoft.com/office/drawing/2014/main" id="{3940FFE0-CF56-30E0-74EA-673E06A8995E}"/>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1" name="Rectangle 190">
                <a:extLst>
                  <a:ext uri="{FF2B5EF4-FFF2-40B4-BE49-F238E27FC236}">
                    <a16:creationId xmlns:a16="http://schemas.microsoft.com/office/drawing/2014/main" id="{BD18141F-AF0C-BD45-1104-275EDB24B461}"/>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2" name="Rectangle 191">
                <a:extLst>
                  <a:ext uri="{FF2B5EF4-FFF2-40B4-BE49-F238E27FC236}">
                    <a16:creationId xmlns:a16="http://schemas.microsoft.com/office/drawing/2014/main" id="{677EA08A-2C1B-B28D-F330-7391668D774D}"/>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3" name="Rectangle 192">
                <a:extLst>
                  <a:ext uri="{FF2B5EF4-FFF2-40B4-BE49-F238E27FC236}">
                    <a16:creationId xmlns:a16="http://schemas.microsoft.com/office/drawing/2014/main" id="{C7BEE960-574A-7E93-91DE-D0EDB038BF10}"/>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4" name="Rectangle 193">
                <a:extLst>
                  <a:ext uri="{FF2B5EF4-FFF2-40B4-BE49-F238E27FC236}">
                    <a16:creationId xmlns:a16="http://schemas.microsoft.com/office/drawing/2014/main" id="{C7BBFA29-4603-4ED0-5EB7-063CA56AF528}"/>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5" name="Rectangle 194">
                <a:extLst>
                  <a:ext uri="{FF2B5EF4-FFF2-40B4-BE49-F238E27FC236}">
                    <a16:creationId xmlns:a16="http://schemas.microsoft.com/office/drawing/2014/main" id="{99A86253-E455-89DC-42BE-1906A5E34C98}"/>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6" name="Rectangle 195">
                <a:extLst>
                  <a:ext uri="{FF2B5EF4-FFF2-40B4-BE49-F238E27FC236}">
                    <a16:creationId xmlns:a16="http://schemas.microsoft.com/office/drawing/2014/main" id="{48BF2F71-403F-A44D-B205-1FCDBB5EE120}"/>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7" name="Rectangle 196">
                <a:extLst>
                  <a:ext uri="{FF2B5EF4-FFF2-40B4-BE49-F238E27FC236}">
                    <a16:creationId xmlns:a16="http://schemas.microsoft.com/office/drawing/2014/main" id="{5CA62118-0D5A-EC91-93B7-C9D2B9231ED4}"/>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8" name="Rectangle 197">
                <a:extLst>
                  <a:ext uri="{FF2B5EF4-FFF2-40B4-BE49-F238E27FC236}">
                    <a16:creationId xmlns:a16="http://schemas.microsoft.com/office/drawing/2014/main" id="{1E45A971-4FC0-3BC2-A79F-4891090EBFF2}"/>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9" name="Rectangle 198">
                <a:extLst>
                  <a:ext uri="{FF2B5EF4-FFF2-40B4-BE49-F238E27FC236}">
                    <a16:creationId xmlns:a16="http://schemas.microsoft.com/office/drawing/2014/main" id="{D3A32BFC-4AF9-281B-5DBA-C12E3D786B24}"/>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0" name="Rectangle 199">
                <a:extLst>
                  <a:ext uri="{FF2B5EF4-FFF2-40B4-BE49-F238E27FC236}">
                    <a16:creationId xmlns:a16="http://schemas.microsoft.com/office/drawing/2014/main" id="{5269F332-DB75-31C9-24D7-25E0180C6794}"/>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1" name="Rectangle 200">
                <a:extLst>
                  <a:ext uri="{FF2B5EF4-FFF2-40B4-BE49-F238E27FC236}">
                    <a16:creationId xmlns:a16="http://schemas.microsoft.com/office/drawing/2014/main" id="{E941A006-BC9A-640D-368C-78C96D17742B}"/>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155" name="Group 154">
              <a:extLst>
                <a:ext uri="{FF2B5EF4-FFF2-40B4-BE49-F238E27FC236}">
                  <a16:creationId xmlns:a16="http://schemas.microsoft.com/office/drawing/2014/main" id="{1E67173F-D417-F69B-7618-85E897D8F8E8}"/>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156" name="Rectangle 155">
                <a:extLst>
                  <a:ext uri="{FF2B5EF4-FFF2-40B4-BE49-F238E27FC236}">
                    <a16:creationId xmlns:a16="http://schemas.microsoft.com/office/drawing/2014/main" id="{9D05080B-3AAF-2995-F92A-091E024BC022}"/>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7" name="Rectangle 156">
                <a:extLst>
                  <a:ext uri="{FF2B5EF4-FFF2-40B4-BE49-F238E27FC236}">
                    <a16:creationId xmlns:a16="http://schemas.microsoft.com/office/drawing/2014/main" id="{8F6D798D-BF63-42EF-D522-2BC200C6A94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8" name="Rectangle 157">
                <a:extLst>
                  <a:ext uri="{FF2B5EF4-FFF2-40B4-BE49-F238E27FC236}">
                    <a16:creationId xmlns:a16="http://schemas.microsoft.com/office/drawing/2014/main" id="{1A38EBA8-7BDA-4801-D0D0-A6B57B53F17C}"/>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9" name="Rectangle 158">
                <a:extLst>
                  <a:ext uri="{FF2B5EF4-FFF2-40B4-BE49-F238E27FC236}">
                    <a16:creationId xmlns:a16="http://schemas.microsoft.com/office/drawing/2014/main" id="{C9E3593A-66B9-A589-8770-E8AEAB18875D}"/>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0" name="Rectangle 159">
                <a:extLst>
                  <a:ext uri="{FF2B5EF4-FFF2-40B4-BE49-F238E27FC236}">
                    <a16:creationId xmlns:a16="http://schemas.microsoft.com/office/drawing/2014/main" id="{A15AC0A8-5B7E-0E94-AEBF-A42173AE4D6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1" name="Rectangle 160">
                <a:extLst>
                  <a:ext uri="{FF2B5EF4-FFF2-40B4-BE49-F238E27FC236}">
                    <a16:creationId xmlns:a16="http://schemas.microsoft.com/office/drawing/2014/main" id="{9BE22068-319B-3B1D-3EBD-D990B5D751F7}"/>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2" name="Rectangle 161">
                <a:extLst>
                  <a:ext uri="{FF2B5EF4-FFF2-40B4-BE49-F238E27FC236}">
                    <a16:creationId xmlns:a16="http://schemas.microsoft.com/office/drawing/2014/main" id="{F2A1F325-6F95-59FC-B444-57C388452D0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3" name="Rectangle 162">
                <a:extLst>
                  <a:ext uri="{FF2B5EF4-FFF2-40B4-BE49-F238E27FC236}">
                    <a16:creationId xmlns:a16="http://schemas.microsoft.com/office/drawing/2014/main" id="{1AC8E586-FB79-2EFD-BB09-92131B98005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4" name="Rectangle 163">
                <a:extLst>
                  <a:ext uri="{FF2B5EF4-FFF2-40B4-BE49-F238E27FC236}">
                    <a16:creationId xmlns:a16="http://schemas.microsoft.com/office/drawing/2014/main" id="{12C67EE4-5066-A528-4BC7-F2BBBBA63B4F}"/>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5" name="Rectangle 164">
                <a:extLst>
                  <a:ext uri="{FF2B5EF4-FFF2-40B4-BE49-F238E27FC236}">
                    <a16:creationId xmlns:a16="http://schemas.microsoft.com/office/drawing/2014/main" id="{3A0F86B8-F448-CAD9-8AD4-2863EEB9AC08}"/>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6" name="Rectangle 165">
                <a:extLst>
                  <a:ext uri="{FF2B5EF4-FFF2-40B4-BE49-F238E27FC236}">
                    <a16:creationId xmlns:a16="http://schemas.microsoft.com/office/drawing/2014/main" id="{29FF5A49-C4B1-3292-C2EA-75E1134E7844}"/>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7" name="Rectangle 166">
                <a:extLst>
                  <a:ext uri="{FF2B5EF4-FFF2-40B4-BE49-F238E27FC236}">
                    <a16:creationId xmlns:a16="http://schemas.microsoft.com/office/drawing/2014/main" id="{A260CDAE-975A-8633-2C2F-B1982C35E6E3}"/>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8" name="Rectangle 167">
                <a:extLst>
                  <a:ext uri="{FF2B5EF4-FFF2-40B4-BE49-F238E27FC236}">
                    <a16:creationId xmlns:a16="http://schemas.microsoft.com/office/drawing/2014/main" id="{0EE18EBC-C63E-0C64-0EE5-10F12585F295}"/>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9" name="Rectangle 168">
                <a:extLst>
                  <a:ext uri="{FF2B5EF4-FFF2-40B4-BE49-F238E27FC236}">
                    <a16:creationId xmlns:a16="http://schemas.microsoft.com/office/drawing/2014/main" id="{43053484-9D6E-38DE-A856-5FE8B30FFFDC}"/>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0" name="Rectangle 169">
                <a:extLst>
                  <a:ext uri="{FF2B5EF4-FFF2-40B4-BE49-F238E27FC236}">
                    <a16:creationId xmlns:a16="http://schemas.microsoft.com/office/drawing/2014/main" id="{B496D6F5-55B7-CCE2-A113-790838563C49}"/>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1" name="Rectangle 170">
                <a:extLst>
                  <a:ext uri="{FF2B5EF4-FFF2-40B4-BE49-F238E27FC236}">
                    <a16:creationId xmlns:a16="http://schemas.microsoft.com/office/drawing/2014/main" id="{157C6E7C-D53B-7B6E-BD04-EA4C9A6C0FAA}"/>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pic>
        <p:nvPicPr>
          <p:cNvPr id="9" name="Picture 8">
            <a:extLst>
              <a:ext uri="{FF2B5EF4-FFF2-40B4-BE49-F238E27FC236}">
                <a16:creationId xmlns:a16="http://schemas.microsoft.com/office/drawing/2014/main" id="{544897FB-4FF1-F2E4-4D43-D00A1E10C056}"/>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7927424" y="1388533"/>
            <a:ext cx="4767804" cy="958235"/>
          </a:xfrm>
          <a:prstGeom prst="rect">
            <a:avLst/>
          </a:prstGeom>
        </p:spPr>
      </p:pic>
      <p:sp>
        <p:nvSpPr>
          <p:cNvPr id="11" name="TextBox 10">
            <a:extLst>
              <a:ext uri="{FF2B5EF4-FFF2-40B4-BE49-F238E27FC236}">
                <a16:creationId xmlns:a16="http://schemas.microsoft.com/office/drawing/2014/main" id="{1C72DDAA-2CEA-33E4-F71A-EC4BDDB5876A}"/>
              </a:ext>
            </a:extLst>
          </p:cNvPr>
          <p:cNvSpPr txBox="1"/>
          <p:nvPr userDrawn="1"/>
        </p:nvSpPr>
        <p:spPr>
          <a:xfrm>
            <a:off x="34975800" y="17716500"/>
            <a:ext cx="184731" cy="307328"/>
          </a:xfrm>
          <a:prstGeom prst="rect">
            <a:avLst/>
          </a:prstGeom>
          <a:noFill/>
        </p:spPr>
        <p:txBody>
          <a:bodyPr wrap="none" rtlCol="0">
            <a:spAutoFit/>
          </a:bodyPr>
          <a:lstStyle/>
          <a:p>
            <a:endParaRPr lang="en-QA"/>
          </a:p>
        </p:txBody>
      </p:sp>
      <p:sp>
        <p:nvSpPr>
          <p:cNvPr id="2" name="Text Placeholder 22">
            <a:extLst>
              <a:ext uri="{FF2B5EF4-FFF2-40B4-BE49-F238E27FC236}">
                <a16:creationId xmlns:a16="http://schemas.microsoft.com/office/drawing/2014/main" id="{07E45126-8786-674A-931E-C6A646144A92}"/>
              </a:ext>
            </a:extLst>
          </p:cNvPr>
          <p:cNvSpPr>
            <a:spLocks noGrp="1"/>
          </p:cNvSpPr>
          <p:nvPr>
            <p:ph type="body" sz="quarter" idx="16" hasCustomPrompt="1"/>
          </p:nvPr>
        </p:nvSpPr>
        <p:spPr>
          <a:xfrm>
            <a:off x="13082711" y="7279128"/>
            <a:ext cx="8925625" cy="922018"/>
          </a:xfrm>
          <a:prstGeom prst="rect">
            <a:avLst/>
          </a:prstGeom>
          <a:noFill/>
        </p:spPr>
        <p:txBody>
          <a:bodyPr wrap="square" lIns="0" tIns="0" rIns="72000">
            <a:noAutofit/>
          </a:bodyPr>
          <a:lstStyle>
            <a:lvl1pPr algn="r" rtl="1">
              <a:spcAft>
                <a:spcPts val="0"/>
              </a:spcAft>
              <a:defRPr sz="3600" b="0" i="0">
                <a:solidFill>
                  <a:schemeClr val="bg1"/>
                </a:solidFill>
                <a:latin typeface="Calibri" panose="020F0502020204030204" pitchFamily="34" charset="0"/>
                <a:cs typeface="Calibri" panose="020F0502020204030204" pitchFamily="34" charset="0"/>
              </a:defRPr>
            </a:lvl1pPr>
          </a:lstStyle>
          <a:p>
            <a:pPr lvl="0"/>
            <a:r>
              <a:rPr lang="ar-QA"/>
              <a:t>عنوان فرعي للغلاف أو التاريخ</a:t>
            </a:r>
          </a:p>
        </p:txBody>
      </p:sp>
      <p:sp>
        <p:nvSpPr>
          <p:cNvPr id="3" name="Title 593">
            <a:extLst>
              <a:ext uri="{FF2B5EF4-FFF2-40B4-BE49-F238E27FC236}">
                <a16:creationId xmlns:a16="http://schemas.microsoft.com/office/drawing/2014/main" id="{A17D14B6-743E-3EF0-23E6-43FA2CD0F2E1}"/>
              </a:ext>
            </a:extLst>
          </p:cNvPr>
          <p:cNvSpPr>
            <a:spLocks noGrp="1"/>
          </p:cNvSpPr>
          <p:nvPr>
            <p:ph type="title" hasCustomPrompt="1"/>
          </p:nvPr>
        </p:nvSpPr>
        <p:spPr>
          <a:xfrm>
            <a:off x="13082711" y="3112090"/>
            <a:ext cx="8925625" cy="4120718"/>
          </a:xfrm>
          <a:prstGeom prst="rect">
            <a:avLst/>
          </a:prstGeom>
        </p:spPr>
        <p:txBody>
          <a:bodyPr lIns="0" tIns="0" rIns="0" bIns="0" anchor="b"/>
          <a:lstStyle>
            <a:lvl1pPr algn="r" rtl="1">
              <a:lnSpc>
                <a:spcPct val="100000"/>
              </a:lnSpc>
              <a:defRPr sz="8800" b="1" i="0">
                <a:latin typeface="Calibri" panose="020F0502020204030204" pitchFamily="34" charset="0"/>
                <a:cs typeface="Calibri" panose="020F0502020204030204" pitchFamily="34" charset="0"/>
              </a:defRPr>
            </a:lvl1pPr>
          </a:lstStyle>
          <a:p>
            <a:r>
              <a:rPr lang="ar-QA"/>
              <a:t>قم بتعديل العنوان الرئيسي </a:t>
            </a:r>
            <a:endParaRPr lang="en-QA"/>
          </a:p>
        </p:txBody>
      </p:sp>
    </p:spTree>
    <p:extLst>
      <p:ext uri="{BB962C8B-B14F-4D97-AF65-F5344CB8AC3E}">
        <p14:creationId xmlns:p14="http://schemas.microsoft.com/office/powerpoint/2010/main" val="4264898043"/>
      </p:ext>
    </p:extLst>
  </p:cSld>
  <p:clrMapOvr>
    <a:masterClrMapping/>
  </p:clrMapOvr>
  <p:transition spd="med"/>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Night Blue 14">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C53259-1537-BE18-CB47-3CA0C22A796E}"/>
              </a:ext>
            </a:extLst>
          </p:cNvPr>
          <p:cNvSpPr/>
          <p:nvPr userDrawn="1"/>
        </p:nvSpPr>
        <p:spPr>
          <a:xfrm rot="10800000">
            <a:off x="-1" y="0"/>
            <a:ext cx="24384000" cy="13716000"/>
          </a:xfrm>
          <a:prstGeom prst="rect">
            <a:avLst/>
          </a:prstGeom>
          <a:gradFill flip="none" rotWithShape="1">
            <a:gsLst>
              <a:gs pos="1000">
                <a:schemeClr val="accent2">
                  <a:lumMod val="20000"/>
                  <a:lumOff val="80000"/>
                </a:schemeClr>
              </a:gs>
              <a:gs pos="80000">
                <a:schemeClr val="accent2"/>
              </a:gs>
              <a:gs pos="100000">
                <a:schemeClr val="accent2"/>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65" name="Rounded Rectangle 64">
            <a:extLst>
              <a:ext uri="{FF2B5EF4-FFF2-40B4-BE49-F238E27FC236}">
                <a16:creationId xmlns:a16="http://schemas.microsoft.com/office/drawing/2014/main" id="{6376EE74-1CCA-12A4-2C4E-72624DA6B227}"/>
              </a:ext>
            </a:extLst>
          </p:cNvPr>
          <p:cNvSpPr/>
          <p:nvPr userDrawn="1"/>
        </p:nvSpPr>
        <p:spPr>
          <a:xfrm rot="16200000">
            <a:off x="2191832" y="797439"/>
            <a:ext cx="11067030" cy="12120096"/>
          </a:xfrm>
          <a:prstGeom prst="roundRect">
            <a:avLst>
              <a:gd name="adj" fmla="val 4310"/>
            </a:avLst>
          </a:prstGeom>
          <a:gradFill>
            <a:gsLst>
              <a:gs pos="0">
                <a:schemeClr val="bg1">
                  <a:lumMod val="68646"/>
                  <a:lumOff val="31354"/>
                  <a:alpha val="29770"/>
                </a:schemeClr>
              </a:gs>
              <a:gs pos="100000">
                <a:schemeClr val="bg1">
                  <a:alpha val="5253"/>
                </a:schemeClr>
              </a:gs>
            </a:gsLst>
            <a:lin ang="5400000" scaled="1"/>
          </a:gradFill>
          <a:ln w="15875">
            <a:gradFill flip="none" rotWithShape="1">
              <a:gsLst>
                <a:gs pos="64000">
                  <a:srgbClr val="FFFFFF">
                    <a:alpha val="69922"/>
                  </a:srgbClr>
                </a:gs>
                <a:gs pos="24000">
                  <a:schemeClr val="bg1">
                    <a:alpha val="30000"/>
                  </a:schemeClr>
                </a:gs>
                <a:gs pos="100000">
                  <a:schemeClr val="bg1">
                    <a:alpha val="30000"/>
                  </a:schemeClr>
                </a:gs>
              </a:gsLst>
              <a:path path="rect">
                <a:fillToRect l="100000" b="100000"/>
              </a:path>
              <a:tileRect t="-100000" r="-100000"/>
            </a:gradFill>
          </a:ln>
          <a:effectLst>
            <a:outerShdw blurRad="1020707" dist="50800" algn="ctr" rotWithShape="0">
              <a:prstClr val="black">
                <a:alpha val="10225"/>
              </a:prstClr>
            </a:outerShdw>
          </a:effectLst>
        </p:spPr>
        <p:style>
          <a:lnRef idx="2">
            <a:schemeClr val="accent1">
              <a:shade val="15000"/>
            </a:schemeClr>
          </a:lnRef>
          <a:fillRef idx="1">
            <a:schemeClr val="accent1"/>
          </a:fillRef>
          <a:effectRef idx="0">
            <a:schemeClr val="accent1"/>
          </a:effectRef>
          <a:fontRef idx="minor">
            <a:schemeClr val="lt1"/>
          </a:fontRef>
        </p:style>
        <p:txBody>
          <a:bodyPr lIns="318891" tIns="79723" rIns="79723" bIns="79723" rtlCol="0" anchor="ctr"/>
          <a:lstStyle/>
          <a:p>
            <a:pPr marL="457200" indent="-457200" defTabSz="809976">
              <a:buClr>
                <a:schemeClr val="bg2"/>
              </a:buClr>
              <a:buSzPct val="60000"/>
              <a:buFont typeface="System Font Regular"/>
              <a:buChar char="◆"/>
            </a:pPr>
            <a:endParaRPr lang="en-QA" sz="2800">
              <a:solidFill>
                <a:sysClr val="windowText" lastClr="000000"/>
              </a:solidFill>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60" name="Picture Placeholder 58">
            <a:extLst>
              <a:ext uri="{FF2B5EF4-FFF2-40B4-BE49-F238E27FC236}">
                <a16:creationId xmlns:a16="http://schemas.microsoft.com/office/drawing/2014/main" id="{B3AC45FD-7D31-F04C-63BA-F2F65A02A70C}"/>
              </a:ext>
            </a:extLst>
          </p:cNvPr>
          <p:cNvSpPr>
            <a:spLocks noGrp="1"/>
          </p:cNvSpPr>
          <p:nvPr>
            <p:ph type="pic" sz="quarter" idx="13"/>
          </p:nvPr>
        </p:nvSpPr>
        <p:spPr>
          <a:xfrm>
            <a:off x="2018617" y="1684486"/>
            <a:ext cx="6070900" cy="5350414"/>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62" name="Picture Placeholder 58">
            <a:extLst>
              <a:ext uri="{FF2B5EF4-FFF2-40B4-BE49-F238E27FC236}">
                <a16:creationId xmlns:a16="http://schemas.microsoft.com/office/drawing/2014/main" id="{07CEF074-A29E-E468-3A28-7B7CEC3C2EC6}"/>
              </a:ext>
            </a:extLst>
          </p:cNvPr>
          <p:cNvSpPr>
            <a:spLocks noGrp="1"/>
          </p:cNvSpPr>
          <p:nvPr>
            <p:ph type="pic" sz="quarter" idx="14"/>
          </p:nvPr>
        </p:nvSpPr>
        <p:spPr>
          <a:xfrm>
            <a:off x="8443171" y="1684486"/>
            <a:ext cx="4996748" cy="5350414"/>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63" name="Picture Placeholder 58">
            <a:extLst>
              <a:ext uri="{FF2B5EF4-FFF2-40B4-BE49-F238E27FC236}">
                <a16:creationId xmlns:a16="http://schemas.microsoft.com/office/drawing/2014/main" id="{37C23315-A1AF-26E7-6879-ADF8614BF59F}"/>
              </a:ext>
            </a:extLst>
          </p:cNvPr>
          <p:cNvSpPr>
            <a:spLocks noGrp="1"/>
          </p:cNvSpPr>
          <p:nvPr>
            <p:ph type="pic" sz="quarter" idx="15"/>
          </p:nvPr>
        </p:nvSpPr>
        <p:spPr>
          <a:xfrm>
            <a:off x="2025299" y="7388702"/>
            <a:ext cx="6064218" cy="4642300"/>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64" name="Picture Placeholder 58">
            <a:extLst>
              <a:ext uri="{FF2B5EF4-FFF2-40B4-BE49-F238E27FC236}">
                <a16:creationId xmlns:a16="http://schemas.microsoft.com/office/drawing/2014/main" id="{90422B99-E80F-4C83-83C3-E1656E1D6441}"/>
              </a:ext>
            </a:extLst>
          </p:cNvPr>
          <p:cNvSpPr>
            <a:spLocks noGrp="1"/>
          </p:cNvSpPr>
          <p:nvPr>
            <p:ph type="pic" sz="quarter" idx="16"/>
          </p:nvPr>
        </p:nvSpPr>
        <p:spPr>
          <a:xfrm>
            <a:off x="8442834" y="7388702"/>
            <a:ext cx="4997083" cy="4642300"/>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2" name="Title 113">
            <a:extLst>
              <a:ext uri="{FF2B5EF4-FFF2-40B4-BE49-F238E27FC236}">
                <a16:creationId xmlns:a16="http://schemas.microsoft.com/office/drawing/2014/main" id="{A1B0D17A-05A2-A9CE-3006-C8B08E58503B}"/>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3" name="Text Placeholder 54">
            <a:extLst>
              <a:ext uri="{FF2B5EF4-FFF2-40B4-BE49-F238E27FC236}">
                <a16:creationId xmlns:a16="http://schemas.microsoft.com/office/drawing/2014/main" id="{C2A493DF-A195-E1C4-0083-5868827C0B8D}"/>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4">
            <a:extLst>
              <a:ext uri="{FF2B5EF4-FFF2-40B4-BE49-F238E27FC236}">
                <a16:creationId xmlns:a16="http://schemas.microsoft.com/office/drawing/2014/main" id="{72944E10-E1C9-8A1A-98ED-3B6FC664F246}"/>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499309546"/>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Night Blue 15">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123754-DE03-072E-6089-1179E1C342E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4" name="Rectangle 3">
            <a:extLst>
              <a:ext uri="{FF2B5EF4-FFF2-40B4-BE49-F238E27FC236}">
                <a16:creationId xmlns:a16="http://schemas.microsoft.com/office/drawing/2014/main" id="{EDEF7A48-CBC2-3E80-B042-D15A80537F74}"/>
              </a:ext>
            </a:extLst>
          </p:cNvPr>
          <p:cNvSpPr/>
          <p:nvPr userDrawn="1"/>
        </p:nvSpPr>
        <p:spPr>
          <a:xfrm>
            <a:off x="15224101" y="0"/>
            <a:ext cx="9159898" cy="13716000"/>
          </a:xfrm>
          <a:prstGeom prst="rect">
            <a:avLst/>
          </a:prstGeom>
          <a:gradFill flip="none" rotWithShape="1">
            <a:gsLst>
              <a:gs pos="1000">
                <a:schemeClr val="accent2">
                  <a:lumMod val="20000"/>
                  <a:lumOff val="80000"/>
                </a:schemeClr>
              </a:gs>
              <a:gs pos="80000">
                <a:schemeClr val="accent2"/>
              </a:gs>
              <a:gs pos="100000">
                <a:schemeClr val="accent2"/>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itle 113">
            <a:extLst>
              <a:ext uri="{FF2B5EF4-FFF2-40B4-BE49-F238E27FC236}">
                <a16:creationId xmlns:a16="http://schemas.microsoft.com/office/drawing/2014/main" id="{583EA318-537E-0D92-3600-5827D158BAE7}"/>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875A1111-C734-07C3-1075-36CD1951A106}"/>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FADAE1D1-D71A-BC03-18B6-D6AC2444E4FB}"/>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3434321977"/>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Night Blue 16">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123754-DE03-072E-6089-1179E1C342E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itle 113">
            <a:extLst>
              <a:ext uri="{FF2B5EF4-FFF2-40B4-BE49-F238E27FC236}">
                <a16:creationId xmlns:a16="http://schemas.microsoft.com/office/drawing/2014/main" id="{EB4A38AB-5693-C0F8-54C6-6C9F209AA071}"/>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2"/>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24C3B900-3F61-7CCF-E5C1-D7A4A9BF2521}"/>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8A7E69CA-ADCC-740D-6B6B-E83447447C04}"/>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
        <p:nvSpPr>
          <p:cNvPr id="54" name="Rectangle 53">
            <a:extLst>
              <a:ext uri="{FF2B5EF4-FFF2-40B4-BE49-F238E27FC236}">
                <a16:creationId xmlns:a16="http://schemas.microsoft.com/office/drawing/2014/main" id="{0F015AE7-9215-15F2-4BEF-284C9BBA88EF}"/>
              </a:ext>
            </a:extLst>
          </p:cNvPr>
          <p:cNvSpPr/>
          <p:nvPr userDrawn="1"/>
        </p:nvSpPr>
        <p:spPr>
          <a:xfrm>
            <a:off x="1" y="0"/>
            <a:ext cx="15584118" cy="13716000"/>
          </a:xfrm>
          <a:prstGeom prst="rect">
            <a:avLst/>
          </a:prstGeom>
          <a:gradFill flip="none" rotWithShape="1">
            <a:gsLst>
              <a:gs pos="1000">
                <a:schemeClr val="accent2">
                  <a:lumMod val="20000"/>
                  <a:lumOff val="80000"/>
                </a:schemeClr>
              </a:gs>
              <a:gs pos="80000">
                <a:schemeClr val="accent2"/>
              </a:gs>
              <a:gs pos="100000">
                <a:schemeClr val="accent2"/>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80447520"/>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Night Blue 17">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123754-DE03-072E-6089-1179E1C342E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4" name="Rectangle 3">
            <a:extLst>
              <a:ext uri="{FF2B5EF4-FFF2-40B4-BE49-F238E27FC236}">
                <a16:creationId xmlns:a16="http://schemas.microsoft.com/office/drawing/2014/main" id="{D214B0D1-491B-72C2-E265-8D0FDF18B6C2}"/>
              </a:ext>
            </a:extLst>
          </p:cNvPr>
          <p:cNvSpPr/>
          <p:nvPr userDrawn="1"/>
        </p:nvSpPr>
        <p:spPr>
          <a:xfrm>
            <a:off x="1" y="0"/>
            <a:ext cx="15584118" cy="13716000"/>
          </a:xfrm>
          <a:prstGeom prst="rect">
            <a:avLst/>
          </a:prstGeom>
          <a:gradFill flip="none" rotWithShape="1">
            <a:gsLst>
              <a:gs pos="1000">
                <a:schemeClr val="accent2">
                  <a:lumMod val="20000"/>
                  <a:lumOff val="80000"/>
                </a:schemeClr>
              </a:gs>
              <a:gs pos="80000">
                <a:schemeClr val="accent2"/>
              </a:gs>
              <a:gs pos="100000">
                <a:schemeClr val="accent2"/>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6" name="Freeform: Shape 29">
            <a:extLst>
              <a:ext uri="{FF2B5EF4-FFF2-40B4-BE49-F238E27FC236}">
                <a16:creationId xmlns:a16="http://schemas.microsoft.com/office/drawing/2014/main" id="{60DF5DA0-2BE9-9846-77D4-F49E4F76EB4B}"/>
              </a:ext>
            </a:extLst>
          </p:cNvPr>
          <p:cNvSpPr/>
          <p:nvPr userDrawn="1"/>
        </p:nvSpPr>
        <p:spPr>
          <a:xfrm>
            <a:off x="1690669" y="1324483"/>
            <a:ext cx="12833916" cy="11067031"/>
          </a:xfrm>
          <a:prstGeom prst="roundRect">
            <a:avLst>
              <a:gd name="adj" fmla="val 4382"/>
            </a:avLst>
          </a:prstGeom>
          <a:gradFill>
            <a:gsLst>
              <a:gs pos="0">
                <a:srgbClr val="FFFFFF">
                  <a:alpha val="33000"/>
                </a:srgbClr>
              </a:gs>
              <a:gs pos="61000">
                <a:srgbClr val="FFFFFF">
                  <a:alpha val="10000"/>
                </a:srgbClr>
              </a:gs>
              <a:gs pos="82000">
                <a:srgbClr val="FFFFFF">
                  <a:alpha val="20000"/>
                </a:srgbClr>
              </a:gs>
              <a:gs pos="100000">
                <a:srgbClr val="FFFFFF">
                  <a:alpha val="33575"/>
                </a:srgbClr>
              </a:gs>
            </a:gsLst>
            <a:lin ang="15788057" scaled="1"/>
          </a:gradFill>
          <a:ln w="0" cap="flat">
            <a:gradFill>
              <a:gsLst>
                <a:gs pos="0">
                  <a:schemeClr val="bg1">
                    <a:alpha val="50000"/>
                  </a:schemeClr>
                </a:gs>
                <a:gs pos="57000">
                  <a:srgbClr val="FFFFFF"/>
                </a:gs>
                <a:gs pos="34992">
                  <a:srgbClr val="FFFFFF"/>
                </a:gs>
                <a:gs pos="15000">
                  <a:schemeClr val="bg1">
                    <a:alpha val="51000"/>
                  </a:schemeClr>
                </a:gs>
                <a:gs pos="83000">
                  <a:schemeClr val="bg1"/>
                </a:gs>
                <a:gs pos="100000">
                  <a:schemeClr val="bg1">
                    <a:alpha val="5000"/>
                  </a:schemeClr>
                </a:gs>
              </a:gsLst>
              <a:lin ang="5400000" scaled="1"/>
            </a:gradFill>
            <a:prstDash val="solid"/>
            <a:miter/>
          </a:ln>
        </p:spPr>
        <p:txBody>
          <a:bodyPr rtlCol="0" anchor="ctr"/>
          <a:lstStyle/>
          <a:p>
            <a:endParaRPr lang="en-US" sz="1200">
              <a:latin typeface="Calibri" panose="020F0502020204030204" pitchFamily="34" charset="0"/>
              <a:cs typeface="Calibri" panose="020F0502020204030204" pitchFamily="34" charset="0"/>
            </a:endParaRPr>
          </a:p>
        </p:txBody>
      </p:sp>
      <p:sp>
        <p:nvSpPr>
          <p:cNvPr id="58" name="Picture Placeholder 73">
            <a:extLst>
              <a:ext uri="{FF2B5EF4-FFF2-40B4-BE49-F238E27FC236}">
                <a16:creationId xmlns:a16="http://schemas.microsoft.com/office/drawing/2014/main" id="{E52B7073-8B01-9820-9750-29E2858BFAB0}"/>
              </a:ext>
            </a:extLst>
          </p:cNvPr>
          <p:cNvSpPr>
            <a:spLocks noGrp="1"/>
          </p:cNvSpPr>
          <p:nvPr>
            <p:ph type="pic" sz="quarter" idx="12"/>
          </p:nvPr>
        </p:nvSpPr>
        <p:spPr>
          <a:xfrm>
            <a:off x="2404470" y="2038350"/>
            <a:ext cx="11420831" cy="9639300"/>
          </a:xfrm>
          <a:prstGeom prst="roundRect">
            <a:avLst>
              <a:gd name="adj" fmla="val 2820"/>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3" name="Title 113">
            <a:extLst>
              <a:ext uri="{FF2B5EF4-FFF2-40B4-BE49-F238E27FC236}">
                <a16:creationId xmlns:a16="http://schemas.microsoft.com/office/drawing/2014/main" id="{B343ECEB-1DB3-E00A-392C-7B7FC7BCBC8F}"/>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2"/>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9" name="Text Placeholder 54">
            <a:extLst>
              <a:ext uri="{FF2B5EF4-FFF2-40B4-BE49-F238E27FC236}">
                <a16:creationId xmlns:a16="http://schemas.microsoft.com/office/drawing/2014/main" id="{925C2839-54CC-C60E-CE40-C88944FCE145}"/>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60" name="Text Placeholder 54">
            <a:extLst>
              <a:ext uri="{FF2B5EF4-FFF2-40B4-BE49-F238E27FC236}">
                <a16:creationId xmlns:a16="http://schemas.microsoft.com/office/drawing/2014/main" id="{96037A4E-6859-BCD2-8E1F-BD696AF83059}"/>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905696228"/>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Sunrise 0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B7703F-2D1B-804C-7752-D98BD37D257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63" name="Grid" hidden="1">
            <a:extLst>
              <a:ext uri="{FF2B5EF4-FFF2-40B4-BE49-F238E27FC236}">
                <a16:creationId xmlns:a16="http://schemas.microsoft.com/office/drawing/2014/main" id="{89C5E171-1F86-36CA-43A1-463474759AC7}"/>
              </a:ext>
            </a:extLst>
          </p:cNvPr>
          <p:cNvGrpSpPr>
            <a:grpSpLocks/>
          </p:cNvGrpSpPr>
          <p:nvPr userDrawn="1"/>
        </p:nvGrpSpPr>
        <p:grpSpPr>
          <a:xfrm>
            <a:off x="1661878" y="1324484"/>
            <a:ext cx="21060245" cy="11067032"/>
            <a:chOff x="1661878" y="1324483"/>
            <a:chExt cx="21060245" cy="11067032"/>
          </a:xfrm>
        </p:grpSpPr>
        <p:grpSp>
          <p:nvGrpSpPr>
            <p:cNvPr id="64" name="Group 63">
              <a:extLst>
                <a:ext uri="{FF2B5EF4-FFF2-40B4-BE49-F238E27FC236}">
                  <a16:creationId xmlns:a16="http://schemas.microsoft.com/office/drawing/2014/main" id="{5CC3AE35-01A2-7939-AF4C-9BD96F5D1C0F}"/>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82" name="Rectangle 81">
                <a:extLst>
                  <a:ext uri="{FF2B5EF4-FFF2-40B4-BE49-F238E27FC236}">
                    <a16:creationId xmlns:a16="http://schemas.microsoft.com/office/drawing/2014/main" id="{56A5D992-79FB-0A17-B83C-1C93D3ECDC60}"/>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52B3090E-84F4-F369-F057-80E3E44DCFEE}"/>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BE8DB58F-3B06-19A1-097F-CCD20705344A}"/>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AE40B6CF-A80D-C4F6-4959-6C2EA559ED9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B1907883-6DD8-86CA-6E8D-B38803FC14C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B4BFD35C-5C10-7A96-C6AA-CFDE021AA091}"/>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953D6973-5728-9881-00A7-9356DBE4CD5D}"/>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E0872EE5-EB03-8C92-9D8D-4F965B1007F2}"/>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6277D14D-B60A-6BA3-F28D-8010339BC373}"/>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CCD21340-CD62-4708-7278-31507DB966B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2" name="Rectangle 91">
                <a:extLst>
                  <a:ext uri="{FF2B5EF4-FFF2-40B4-BE49-F238E27FC236}">
                    <a16:creationId xmlns:a16="http://schemas.microsoft.com/office/drawing/2014/main" id="{DFBC635A-3E12-671C-F424-DFD7B1B1369F}"/>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3" name="Rectangle 92">
                <a:extLst>
                  <a:ext uri="{FF2B5EF4-FFF2-40B4-BE49-F238E27FC236}">
                    <a16:creationId xmlns:a16="http://schemas.microsoft.com/office/drawing/2014/main" id="{2DA4A3A0-4CEC-3C14-16BC-9657A7D6B43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4" name="Rectangle 93">
                <a:extLst>
                  <a:ext uri="{FF2B5EF4-FFF2-40B4-BE49-F238E27FC236}">
                    <a16:creationId xmlns:a16="http://schemas.microsoft.com/office/drawing/2014/main" id="{C1B7E138-D05A-98E9-3D76-1962B5A48EE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5" name="Rectangle 94">
                <a:extLst>
                  <a:ext uri="{FF2B5EF4-FFF2-40B4-BE49-F238E27FC236}">
                    <a16:creationId xmlns:a16="http://schemas.microsoft.com/office/drawing/2014/main" id="{59F43CD5-F861-BA48-8080-A885E2A48DB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6" name="Rectangle 95">
                <a:extLst>
                  <a:ext uri="{FF2B5EF4-FFF2-40B4-BE49-F238E27FC236}">
                    <a16:creationId xmlns:a16="http://schemas.microsoft.com/office/drawing/2014/main" id="{0EE60631-711F-5286-B938-F1377C01174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7" name="Rectangle 96">
                <a:extLst>
                  <a:ext uri="{FF2B5EF4-FFF2-40B4-BE49-F238E27FC236}">
                    <a16:creationId xmlns:a16="http://schemas.microsoft.com/office/drawing/2014/main" id="{CE0F0C48-3174-4541-D4D3-919EAEAA191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8" name="Rectangle 97">
                <a:extLst>
                  <a:ext uri="{FF2B5EF4-FFF2-40B4-BE49-F238E27FC236}">
                    <a16:creationId xmlns:a16="http://schemas.microsoft.com/office/drawing/2014/main" id="{79BE953A-1683-FC3B-9AAC-4AF1881130F3}"/>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9" name="Rectangle 98">
                <a:extLst>
                  <a:ext uri="{FF2B5EF4-FFF2-40B4-BE49-F238E27FC236}">
                    <a16:creationId xmlns:a16="http://schemas.microsoft.com/office/drawing/2014/main" id="{869648BB-FF7A-D504-3F43-6C1612EA9C5C}"/>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0" name="Rectangle 99">
                <a:extLst>
                  <a:ext uri="{FF2B5EF4-FFF2-40B4-BE49-F238E27FC236}">
                    <a16:creationId xmlns:a16="http://schemas.microsoft.com/office/drawing/2014/main" id="{167AA9BB-7312-0BBB-8E7E-3198B1784A17}"/>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1" name="Rectangle 100">
                <a:extLst>
                  <a:ext uri="{FF2B5EF4-FFF2-40B4-BE49-F238E27FC236}">
                    <a16:creationId xmlns:a16="http://schemas.microsoft.com/office/drawing/2014/main" id="{1C26B303-F1DE-FA38-226B-7CAD91D47123}"/>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2" name="Rectangle 101">
                <a:extLst>
                  <a:ext uri="{FF2B5EF4-FFF2-40B4-BE49-F238E27FC236}">
                    <a16:creationId xmlns:a16="http://schemas.microsoft.com/office/drawing/2014/main" id="{3B35DEEF-6771-7DA6-1FA8-D2881ABAC82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3" name="Rectangle 102">
                <a:extLst>
                  <a:ext uri="{FF2B5EF4-FFF2-40B4-BE49-F238E27FC236}">
                    <a16:creationId xmlns:a16="http://schemas.microsoft.com/office/drawing/2014/main" id="{C1F06F71-8DDF-B7E1-7F20-BA3446685FEA}"/>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4" name="Rectangle 103">
                <a:extLst>
                  <a:ext uri="{FF2B5EF4-FFF2-40B4-BE49-F238E27FC236}">
                    <a16:creationId xmlns:a16="http://schemas.microsoft.com/office/drawing/2014/main" id="{E4193FAE-F626-9E10-F236-3F59C9BDFC72}"/>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5" name="Rectangle 104">
                <a:extLst>
                  <a:ext uri="{FF2B5EF4-FFF2-40B4-BE49-F238E27FC236}">
                    <a16:creationId xmlns:a16="http://schemas.microsoft.com/office/drawing/2014/main" id="{9E05BD88-B299-9DCA-FE89-7BC0BEED04A4}"/>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6" name="Rectangle 105">
                <a:extLst>
                  <a:ext uri="{FF2B5EF4-FFF2-40B4-BE49-F238E27FC236}">
                    <a16:creationId xmlns:a16="http://schemas.microsoft.com/office/drawing/2014/main" id="{18AA6FD2-F2D6-E52B-1E01-097E51DB6136}"/>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7" name="Rectangle 106">
                <a:extLst>
                  <a:ext uri="{FF2B5EF4-FFF2-40B4-BE49-F238E27FC236}">
                    <a16:creationId xmlns:a16="http://schemas.microsoft.com/office/drawing/2014/main" id="{CFC5AD14-BA8A-487E-90DF-F8A2BF54F9F7}"/>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8" name="Rectangle 107">
                <a:extLst>
                  <a:ext uri="{FF2B5EF4-FFF2-40B4-BE49-F238E27FC236}">
                    <a16:creationId xmlns:a16="http://schemas.microsoft.com/office/drawing/2014/main" id="{5BBC4B59-D525-44DB-04CD-D8C637C279B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9" name="Rectangle 108">
                <a:extLst>
                  <a:ext uri="{FF2B5EF4-FFF2-40B4-BE49-F238E27FC236}">
                    <a16:creationId xmlns:a16="http://schemas.microsoft.com/office/drawing/2014/main" id="{7A3F8B07-1240-63EF-316F-3474A4EE9C8F}"/>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0" name="Rectangle 109">
                <a:extLst>
                  <a:ext uri="{FF2B5EF4-FFF2-40B4-BE49-F238E27FC236}">
                    <a16:creationId xmlns:a16="http://schemas.microsoft.com/office/drawing/2014/main" id="{2B458771-C0EB-B137-2FC2-87A9F9BB91F4}"/>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1" name="Rectangle 110">
                <a:extLst>
                  <a:ext uri="{FF2B5EF4-FFF2-40B4-BE49-F238E27FC236}">
                    <a16:creationId xmlns:a16="http://schemas.microsoft.com/office/drawing/2014/main" id="{03E752A5-34EE-35FB-5DB3-39AE3528EDDA}"/>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65" name="Group 64">
              <a:extLst>
                <a:ext uri="{FF2B5EF4-FFF2-40B4-BE49-F238E27FC236}">
                  <a16:creationId xmlns:a16="http://schemas.microsoft.com/office/drawing/2014/main" id="{ADD4606E-D525-7DBF-F648-EAA9E66BBF51}"/>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66" name="Rectangle 65">
                <a:extLst>
                  <a:ext uri="{FF2B5EF4-FFF2-40B4-BE49-F238E27FC236}">
                    <a16:creationId xmlns:a16="http://schemas.microsoft.com/office/drawing/2014/main" id="{186155C1-D969-CF23-03A2-3713EF024FE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B6DA85E4-4164-DBC1-D1F5-9978EAFCB445}"/>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5E5705D-7A4D-75F6-F098-26209BF23D6D}"/>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7F815515-B920-A981-452E-261A20F3356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5910FDD6-6F54-8D98-D7F9-1A6E6A159214}"/>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C316F2D4-DD06-4A1D-1280-A9A0FAAAD533}"/>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692331E1-6BBC-CB0F-D971-CE49DF3987A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1EED014-3AD8-8457-2EBE-1339108DF6E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5C0F5BEE-D3C7-D565-0384-29B1AC56852F}"/>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D040E7C6-02EA-6165-61BA-B7CCB9A1C2E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EF8D4EE8-1E0D-B976-329F-CACE4FCCE65D}"/>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685AB4FE-39CF-42B3-0069-844272E9B75E}"/>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C0ADF3E-3A2D-657F-7EA5-6CCE1E4E6B62}"/>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69F91096-6070-BE16-8148-A7E08D2AED93}"/>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E3C9D017-C692-706D-9E36-21D324E682A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F4D0B2D4-0F25-B787-8966-0E7BF053674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114" name="Title 113">
            <a:extLst>
              <a:ext uri="{FF2B5EF4-FFF2-40B4-BE49-F238E27FC236}">
                <a16:creationId xmlns:a16="http://schemas.microsoft.com/office/drawing/2014/main" id="{AAB81EEB-8256-7F93-4288-F867AB06607A}"/>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accent6"/>
                </a:solidFill>
                <a:latin typeface="Calibri" panose="020F0502020204030204" pitchFamily="34" charset="0"/>
                <a:cs typeface="Calibri" panose="020F0502020204030204" pitchFamily="34" charset="0"/>
              </a:defRPr>
            </a:lvl1pPr>
          </a:lstStyle>
          <a:p>
            <a:pPr>
              <a:buNone/>
            </a:pPr>
            <a:r>
              <a:rPr lang="ar-QA"/>
              <a:t>انقر لتعديل نمط العنوان الرئيسي</a:t>
            </a:r>
            <a:endParaRPr lang="en-US"/>
          </a:p>
        </p:txBody>
      </p:sp>
    </p:spTree>
    <p:extLst>
      <p:ext uri="{BB962C8B-B14F-4D97-AF65-F5344CB8AC3E}">
        <p14:creationId xmlns:p14="http://schemas.microsoft.com/office/powerpoint/2010/main" val="1042271530"/>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Sunrise 0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B7703F-2D1B-804C-7752-D98BD37D257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8" name="Picture Placeholder 6">
            <a:extLst>
              <a:ext uri="{FF2B5EF4-FFF2-40B4-BE49-F238E27FC236}">
                <a16:creationId xmlns:a16="http://schemas.microsoft.com/office/drawing/2014/main" id="{2D374453-CBDF-CF27-1BA9-35475C483B20}"/>
              </a:ext>
            </a:extLst>
          </p:cNvPr>
          <p:cNvSpPr>
            <a:spLocks noGrp="1"/>
          </p:cNvSpPr>
          <p:nvPr>
            <p:ph type="pic" sz="quarter" idx="12"/>
          </p:nvPr>
        </p:nvSpPr>
        <p:spPr>
          <a:xfrm>
            <a:off x="0" y="0"/>
            <a:ext cx="14156514" cy="13716000"/>
          </a:xfrm>
          <a:prstGeom prst="rect">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grpSp>
        <p:nvGrpSpPr>
          <p:cNvPr id="63" name="Grid" hidden="1">
            <a:extLst>
              <a:ext uri="{FF2B5EF4-FFF2-40B4-BE49-F238E27FC236}">
                <a16:creationId xmlns:a16="http://schemas.microsoft.com/office/drawing/2014/main" id="{89C5E171-1F86-36CA-43A1-463474759AC7}"/>
              </a:ext>
            </a:extLst>
          </p:cNvPr>
          <p:cNvGrpSpPr>
            <a:grpSpLocks/>
          </p:cNvGrpSpPr>
          <p:nvPr userDrawn="1"/>
        </p:nvGrpSpPr>
        <p:grpSpPr>
          <a:xfrm>
            <a:off x="1661878" y="1324484"/>
            <a:ext cx="21060245" cy="11067032"/>
            <a:chOff x="1661878" y="1324483"/>
            <a:chExt cx="21060245" cy="11067032"/>
          </a:xfrm>
        </p:grpSpPr>
        <p:grpSp>
          <p:nvGrpSpPr>
            <p:cNvPr id="64" name="Group 63">
              <a:extLst>
                <a:ext uri="{FF2B5EF4-FFF2-40B4-BE49-F238E27FC236}">
                  <a16:creationId xmlns:a16="http://schemas.microsoft.com/office/drawing/2014/main" id="{5CC3AE35-01A2-7939-AF4C-9BD96F5D1C0F}"/>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82" name="Rectangle 81">
                <a:extLst>
                  <a:ext uri="{FF2B5EF4-FFF2-40B4-BE49-F238E27FC236}">
                    <a16:creationId xmlns:a16="http://schemas.microsoft.com/office/drawing/2014/main" id="{56A5D992-79FB-0A17-B83C-1C93D3ECDC60}"/>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52B3090E-84F4-F369-F057-80E3E44DCFEE}"/>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BE8DB58F-3B06-19A1-097F-CCD20705344A}"/>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AE40B6CF-A80D-C4F6-4959-6C2EA559ED9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B1907883-6DD8-86CA-6E8D-B38803FC14C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B4BFD35C-5C10-7A96-C6AA-CFDE021AA091}"/>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953D6973-5728-9881-00A7-9356DBE4CD5D}"/>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E0872EE5-EB03-8C92-9D8D-4F965B1007F2}"/>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6277D14D-B60A-6BA3-F28D-8010339BC373}"/>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CCD21340-CD62-4708-7278-31507DB966B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2" name="Rectangle 91">
                <a:extLst>
                  <a:ext uri="{FF2B5EF4-FFF2-40B4-BE49-F238E27FC236}">
                    <a16:creationId xmlns:a16="http://schemas.microsoft.com/office/drawing/2014/main" id="{DFBC635A-3E12-671C-F424-DFD7B1B1369F}"/>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3" name="Rectangle 92">
                <a:extLst>
                  <a:ext uri="{FF2B5EF4-FFF2-40B4-BE49-F238E27FC236}">
                    <a16:creationId xmlns:a16="http://schemas.microsoft.com/office/drawing/2014/main" id="{2DA4A3A0-4CEC-3C14-16BC-9657A7D6B43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4" name="Rectangle 93">
                <a:extLst>
                  <a:ext uri="{FF2B5EF4-FFF2-40B4-BE49-F238E27FC236}">
                    <a16:creationId xmlns:a16="http://schemas.microsoft.com/office/drawing/2014/main" id="{C1B7E138-D05A-98E9-3D76-1962B5A48EE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5" name="Rectangle 94">
                <a:extLst>
                  <a:ext uri="{FF2B5EF4-FFF2-40B4-BE49-F238E27FC236}">
                    <a16:creationId xmlns:a16="http://schemas.microsoft.com/office/drawing/2014/main" id="{59F43CD5-F861-BA48-8080-A885E2A48DB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6" name="Rectangle 95">
                <a:extLst>
                  <a:ext uri="{FF2B5EF4-FFF2-40B4-BE49-F238E27FC236}">
                    <a16:creationId xmlns:a16="http://schemas.microsoft.com/office/drawing/2014/main" id="{0EE60631-711F-5286-B938-F1377C01174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7" name="Rectangle 96">
                <a:extLst>
                  <a:ext uri="{FF2B5EF4-FFF2-40B4-BE49-F238E27FC236}">
                    <a16:creationId xmlns:a16="http://schemas.microsoft.com/office/drawing/2014/main" id="{CE0F0C48-3174-4541-D4D3-919EAEAA191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8" name="Rectangle 97">
                <a:extLst>
                  <a:ext uri="{FF2B5EF4-FFF2-40B4-BE49-F238E27FC236}">
                    <a16:creationId xmlns:a16="http://schemas.microsoft.com/office/drawing/2014/main" id="{79BE953A-1683-FC3B-9AAC-4AF1881130F3}"/>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9" name="Rectangle 98">
                <a:extLst>
                  <a:ext uri="{FF2B5EF4-FFF2-40B4-BE49-F238E27FC236}">
                    <a16:creationId xmlns:a16="http://schemas.microsoft.com/office/drawing/2014/main" id="{869648BB-FF7A-D504-3F43-6C1612EA9C5C}"/>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0" name="Rectangle 99">
                <a:extLst>
                  <a:ext uri="{FF2B5EF4-FFF2-40B4-BE49-F238E27FC236}">
                    <a16:creationId xmlns:a16="http://schemas.microsoft.com/office/drawing/2014/main" id="{167AA9BB-7312-0BBB-8E7E-3198B1784A17}"/>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1" name="Rectangle 100">
                <a:extLst>
                  <a:ext uri="{FF2B5EF4-FFF2-40B4-BE49-F238E27FC236}">
                    <a16:creationId xmlns:a16="http://schemas.microsoft.com/office/drawing/2014/main" id="{1C26B303-F1DE-FA38-226B-7CAD91D47123}"/>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2" name="Rectangle 101">
                <a:extLst>
                  <a:ext uri="{FF2B5EF4-FFF2-40B4-BE49-F238E27FC236}">
                    <a16:creationId xmlns:a16="http://schemas.microsoft.com/office/drawing/2014/main" id="{3B35DEEF-6771-7DA6-1FA8-D2881ABAC82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3" name="Rectangle 102">
                <a:extLst>
                  <a:ext uri="{FF2B5EF4-FFF2-40B4-BE49-F238E27FC236}">
                    <a16:creationId xmlns:a16="http://schemas.microsoft.com/office/drawing/2014/main" id="{C1F06F71-8DDF-B7E1-7F20-BA3446685FEA}"/>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4" name="Rectangle 103">
                <a:extLst>
                  <a:ext uri="{FF2B5EF4-FFF2-40B4-BE49-F238E27FC236}">
                    <a16:creationId xmlns:a16="http://schemas.microsoft.com/office/drawing/2014/main" id="{E4193FAE-F626-9E10-F236-3F59C9BDFC72}"/>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5" name="Rectangle 104">
                <a:extLst>
                  <a:ext uri="{FF2B5EF4-FFF2-40B4-BE49-F238E27FC236}">
                    <a16:creationId xmlns:a16="http://schemas.microsoft.com/office/drawing/2014/main" id="{9E05BD88-B299-9DCA-FE89-7BC0BEED04A4}"/>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6" name="Rectangle 105">
                <a:extLst>
                  <a:ext uri="{FF2B5EF4-FFF2-40B4-BE49-F238E27FC236}">
                    <a16:creationId xmlns:a16="http://schemas.microsoft.com/office/drawing/2014/main" id="{18AA6FD2-F2D6-E52B-1E01-097E51DB6136}"/>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7" name="Rectangle 106">
                <a:extLst>
                  <a:ext uri="{FF2B5EF4-FFF2-40B4-BE49-F238E27FC236}">
                    <a16:creationId xmlns:a16="http://schemas.microsoft.com/office/drawing/2014/main" id="{CFC5AD14-BA8A-487E-90DF-F8A2BF54F9F7}"/>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8" name="Rectangle 107">
                <a:extLst>
                  <a:ext uri="{FF2B5EF4-FFF2-40B4-BE49-F238E27FC236}">
                    <a16:creationId xmlns:a16="http://schemas.microsoft.com/office/drawing/2014/main" id="{5BBC4B59-D525-44DB-04CD-D8C637C279B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9" name="Rectangle 108">
                <a:extLst>
                  <a:ext uri="{FF2B5EF4-FFF2-40B4-BE49-F238E27FC236}">
                    <a16:creationId xmlns:a16="http://schemas.microsoft.com/office/drawing/2014/main" id="{7A3F8B07-1240-63EF-316F-3474A4EE9C8F}"/>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0" name="Rectangle 109">
                <a:extLst>
                  <a:ext uri="{FF2B5EF4-FFF2-40B4-BE49-F238E27FC236}">
                    <a16:creationId xmlns:a16="http://schemas.microsoft.com/office/drawing/2014/main" id="{2B458771-C0EB-B137-2FC2-87A9F9BB91F4}"/>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1" name="Rectangle 110">
                <a:extLst>
                  <a:ext uri="{FF2B5EF4-FFF2-40B4-BE49-F238E27FC236}">
                    <a16:creationId xmlns:a16="http://schemas.microsoft.com/office/drawing/2014/main" id="{03E752A5-34EE-35FB-5DB3-39AE3528EDDA}"/>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65" name="Group 64">
              <a:extLst>
                <a:ext uri="{FF2B5EF4-FFF2-40B4-BE49-F238E27FC236}">
                  <a16:creationId xmlns:a16="http://schemas.microsoft.com/office/drawing/2014/main" id="{ADD4606E-D525-7DBF-F648-EAA9E66BBF51}"/>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66" name="Rectangle 65">
                <a:extLst>
                  <a:ext uri="{FF2B5EF4-FFF2-40B4-BE49-F238E27FC236}">
                    <a16:creationId xmlns:a16="http://schemas.microsoft.com/office/drawing/2014/main" id="{186155C1-D969-CF23-03A2-3713EF024FE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B6DA85E4-4164-DBC1-D1F5-9978EAFCB445}"/>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5E5705D-7A4D-75F6-F098-26209BF23D6D}"/>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7F815515-B920-A981-452E-261A20F3356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5910FDD6-6F54-8D98-D7F9-1A6E6A159214}"/>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C316F2D4-DD06-4A1D-1280-A9A0FAAAD533}"/>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692331E1-6BBC-CB0F-D971-CE49DF3987A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1EED014-3AD8-8457-2EBE-1339108DF6E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5C0F5BEE-D3C7-D565-0384-29B1AC56852F}"/>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D040E7C6-02EA-6165-61BA-B7CCB9A1C2E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EF8D4EE8-1E0D-B976-329F-CACE4FCCE65D}"/>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685AB4FE-39CF-42B3-0069-844272E9B75E}"/>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C0ADF3E-3A2D-657F-7EA5-6CCE1E4E6B62}"/>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69F91096-6070-BE16-8148-A7E08D2AED93}"/>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E3C9D017-C692-706D-9E36-21D324E682A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F4D0B2D4-0F25-B787-8966-0E7BF053674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Title 113">
            <a:extLst>
              <a:ext uri="{FF2B5EF4-FFF2-40B4-BE49-F238E27FC236}">
                <a16:creationId xmlns:a16="http://schemas.microsoft.com/office/drawing/2014/main" id="{6CDDE8C6-EEFD-FE4D-E847-04C5650C0599}"/>
              </a:ext>
            </a:extLst>
          </p:cNvPr>
          <p:cNvSpPr>
            <a:spLocks noGrp="1"/>
          </p:cNvSpPr>
          <p:nvPr>
            <p:ph type="title" hasCustomPrompt="1"/>
          </p:nvPr>
        </p:nvSpPr>
        <p:spPr>
          <a:xfrm>
            <a:off x="15937905" y="4127303"/>
            <a:ext cx="6055896" cy="2066887"/>
          </a:xfrm>
          <a:prstGeom prst="rect">
            <a:avLst/>
          </a:prstGeom>
        </p:spPr>
        <p:txBody>
          <a:bodyPr/>
          <a:lstStyle>
            <a:lvl1pPr algn="r" rtl="1">
              <a:lnSpc>
                <a:spcPct val="100000"/>
              </a:lnSpc>
              <a:defRPr sz="6000">
                <a:solidFill>
                  <a:schemeClr val="accent6"/>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4" name="Text Placeholder 54">
            <a:extLst>
              <a:ext uri="{FF2B5EF4-FFF2-40B4-BE49-F238E27FC236}">
                <a16:creationId xmlns:a16="http://schemas.microsoft.com/office/drawing/2014/main" id="{31BA3B98-F928-3B0F-EBC3-103635A97DA3}"/>
              </a:ext>
            </a:extLst>
          </p:cNvPr>
          <p:cNvSpPr>
            <a:spLocks noGrp="1"/>
          </p:cNvSpPr>
          <p:nvPr>
            <p:ph type="body" sz="quarter" idx="10" hasCustomPrompt="1"/>
          </p:nvPr>
        </p:nvSpPr>
        <p:spPr>
          <a:xfrm>
            <a:off x="15937905" y="6495601"/>
            <a:ext cx="6070166" cy="4577506"/>
          </a:xfrm>
          <a:prstGeom prst="rect">
            <a:avLst/>
          </a:prstGeom>
        </p:spPr>
        <p:txBody>
          <a:bodyPr/>
          <a:lstStyle>
            <a:lvl1pPr algn="r" rtl="1">
              <a:lnSpc>
                <a:spcPct val="100000"/>
              </a:lnSpc>
              <a:defRPr sz="2800" b="0" i="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 name="Text Placeholder 54">
            <a:extLst>
              <a:ext uri="{FF2B5EF4-FFF2-40B4-BE49-F238E27FC236}">
                <a16:creationId xmlns:a16="http://schemas.microsoft.com/office/drawing/2014/main" id="{B9846C31-45D5-9429-11C9-7E0233FF9568}"/>
              </a:ext>
            </a:extLst>
          </p:cNvPr>
          <p:cNvSpPr>
            <a:spLocks noGrp="1"/>
          </p:cNvSpPr>
          <p:nvPr>
            <p:ph type="body" sz="quarter" idx="11" hasCustomPrompt="1"/>
          </p:nvPr>
        </p:nvSpPr>
        <p:spPr>
          <a:xfrm>
            <a:off x="15937905" y="272128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3983233531"/>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Sunrise 0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B7703F-2D1B-804C-7752-D98BD37D257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63" name="Grid" hidden="1">
            <a:extLst>
              <a:ext uri="{FF2B5EF4-FFF2-40B4-BE49-F238E27FC236}">
                <a16:creationId xmlns:a16="http://schemas.microsoft.com/office/drawing/2014/main" id="{89C5E171-1F86-36CA-43A1-463474759AC7}"/>
              </a:ext>
            </a:extLst>
          </p:cNvPr>
          <p:cNvGrpSpPr>
            <a:grpSpLocks/>
          </p:cNvGrpSpPr>
          <p:nvPr userDrawn="1"/>
        </p:nvGrpSpPr>
        <p:grpSpPr>
          <a:xfrm>
            <a:off x="1661878" y="1324484"/>
            <a:ext cx="21060245" cy="11067032"/>
            <a:chOff x="1661878" y="1324483"/>
            <a:chExt cx="21060245" cy="11067032"/>
          </a:xfrm>
        </p:grpSpPr>
        <p:grpSp>
          <p:nvGrpSpPr>
            <p:cNvPr id="64" name="Group 63">
              <a:extLst>
                <a:ext uri="{FF2B5EF4-FFF2-40B4-BE49-F238E27FC236}">
                  <a16:creationId xmlns:a16="http://schemas.microsoft.com/office/drawing/2014/main" id="{5CC3AE35-01A2-7939-AF4C-9BD96F5D1C0F}"/>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82" name="Rectangle 81">
                <a:extLst>
                  <a:ext uri="{FF2B5EF4-FFF2-40B4-BE49-F238E27FC236}">
                    <a16:creationId xmlns:a16="http://schemas.microsoft.com/office/drawing/2014/main" id="{56A5D992-79FB-0A17-B83C-1C93D3ECDC60}"/>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52B3090E-84F4-F369-F057-80E3E44DCFEE}"/>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BE8DB58F-3B06-19A1-097F-CCD20705344A}"/>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AE40B6CF-A80D-C4F6-4959-6C2EA559ED9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B1907883-6DD8-86CA-6E8D-B38803FC14C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B4BFD35C-5C10-7A96-C6AA-CFDE021AA091}"/>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953D6973-5728-9881-00A7-9356DBE4CD5D}"/>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E0872EE5-EB03-8C92-9D8D-4F965B1007F2}"/>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6277D14D-B60A-6BA3-F28D-8010339BC373}"/>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CCD21340-CD62-4708-7278-31507DB966B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2" name="Rectangle 91">
                <a:extLst>
                  <a:ext uri="{FF2B5EF4-FFF2-40B4-BE49-F238E27FC236}">
                    <a16:creationId xmlns:a16="http://schemas.microsoft.com/office/drawing/2014/main" id="{DFBC635A-3E12-671C-F424-DFD7B1B1369F}"/>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3" name="Rectangle 92">
                <a:extLst>
                  <a:ext uri="{FF2B5EF4-FFF2-40B4-BE49-F238E27FC236}">
                    <a16:creationId xmlns:a16="http://schemas.microsoft.com/office/drawing/2014/main" id="{2DA4A3A0-4CEC-3C14-16BC-9657A7D6B43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4" name="Rectangle 93">
                <a:extLst>
                  <a:ext uri="{FF2B5EF4-FFF2-40B4-BE49-F238E27FC236}">
                    <a16:creationId xmlns:a16="http://schemas.microsoft.com/office/drawing/2014/main" id="{C1B7E138-D05A-98E9-3D76-1962B5A48EE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5" name="Rectangle 94">
                <a:extLst>
                  <a:ext uri="{FF2B5EF4-FFF2-40B4-BE49-F238E27FC236}">
                    <a16:creationId xmlns:a16="http://schemas.microsoft.com/office/drawing/2014/main" id="{59F43CD5-F861-BA48-8080-A885E2A48DB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6" name="Rectangle 95">
                <a:extLst>
                  <a:ext uri="{FF2B5EF4-FFF2-40B4-BE49-F238E27FC236}">
                    <a16:creationId xmlns:a16="http://schemas.microsoft.com/office/drawing/2014/main" id="{0EE60631-711F-5286-B938-F1377C01174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7" name="Rectangle 96">
                <a:extLst>
                  <a:ext uri="{FF2B5EF4-FFF2-40B4-BE49-F238E27FC236}">
                    <a16:creationId xmlns:a16="http://schemas.microsoft.com/office/drawing/2014/main" id="{CE0F0C48-3174-4541-D4D3-919EAEAA191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8" name="Rectangle 97">
                <a:extLst>
                  <a:ext uri="{FF2B5EF4-FFF2-40B4-BE49-F238E27FC236}">
                    <a16:creationId xmlns:a16="http://schemas.microsoft.com/office/drawing/2014/main" id="{79BE953A-1683-FC3B-9AAC-4AF1881130F3}"/>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9" name="Rectangle 98">
                <a:extLst>
                  <a:ext uri="{FF2B5EF4-FFF2-40B4-BE49-F238E27FC236}">
                    <a16:creationId xmlns:a16="http://schemas.microsoft.com/office/drawing/2014/main" id="{869648BB-FF7A-D504-3F43-6C1612EA9C5C}"/>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0" name="Rectangle 99">
                <a:extLst>
                  <a:ext uri="{FF2B5EF4-FFF2-40B4-BE49-F238E27FC236}">
                    <a16:creationId xmlns:a16="http://schemas.microsoft.com/office/drawing/2014/main" id="{167AA9BB-7312-0BBB-8E7E-3198B1784A17}"/>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1" name="Rectangle 100">
                <a:extLst>
                  <a:ext uri="{FF2B5EF4-FFF2-40B4-BE49-F238E27FC236}">
                    <a16:creationId xmlns:a16="http://schemas.microsoft.com/office/drawing/2014/main" id="{1C26B303-F1DE-FA38-226B-7CAD91D47123}"/>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2" name="Rectangle 101">
                <a:extLst>
                  <a:ext uri="{FF2B5EF4-FFF2-40B4-BE49-F238E27FC236}">
                    <a16:creationId xmlns:a16="http://schemas.microsoft.com/office/drawing/2014/main" id="{3B35DEEF-6771-7DA6-1FA8-D2881ABAC82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3" name="Rectangle 102">
                <a:extLst>
                  <a:ext uri="{FF2B5EF4-FFF2-40B4-BE49-F238E27FC236}">
                    <a16:creationId xmlns:a16="http://schemas.microsoft.com/office/drawing/2014/main" id="{C1F06F71-8DDF-B7E1-7F20-BA3446685FEA}"/>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4" name="Rectangle 103">
                <a:extLst>
                  <a:ext uri="{FF2B5EF4-FFF2-40B4-BE49-F238E27FC236}">
                    <a16:creationId xmlns:a16="http://schemas.microsoft.com/office/drawing/2014/main" id="{E4193FAE-F626-9E10-F236-3F59C9BDFC72}"/>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5" name="Rectangle 104">
                <a:extLst>
                  <a:ext uri="{FF2B5EF4-FFF2-40B4-BE49-F238E27FC236}">
                    <a16:creationId xmlns:a16="http://schemas.microsoft.com/office/drawing/2014/main" id="{9E05BD88-B299-9DCA-FE89-7BC0BEED04A4}"/>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6" name="Rectangle 105">
                <a:extLst>
                  <a:ext uri="{FF2B5EF4-FFF2-40B4-BE49-F238E27FC236}">
                    <a16:creationId xmlns:a16="http://schemas.microsoft.com/office/drawing/2014/main" id="{18AA6FD2-F2D6-E52B-1E01-097E51DB6136}"/>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7" name="Rectangle 106">
                <a:extLst>
                  <a:ext uri="{FF2B5EF4-FFF2-40B4-BE49-F238E27FC236}">
                    <a16:creationId xmlns:a16="http://schemas.microsoft.com/office/drawing/2014/main" id="{CFC5AD14-BA8A-487E-90DF-F8A2BF54F9F7}"/>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8" name="Rectangle 107">
                <a:extLst>
                  <a:ext uri="{FF2B5EF4-FFF2-40B4-BE49-F238E27FC236}">
                    <a16:creationId xmlns:a16="http://schemas.microsoft.com/office/drawing/2014/main" id="{5BBC4B59-D525-44DB-04CD-D8C637C279B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9" name="Rectangle 108">
                <a:extLst>
                  <a:ext uri="{FF2B5EF4-FFF2-40B4-BE49-F238E27FC236}">
                    <a16:creationId xmlns:a16="http://schemas.microsoft.com/office/drawing/2014/main" id="{7A3F8B07-1240-63EF-316F-3474A4EE9C8F}"/>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0" name="Rectangle 109">
                <a:extLst>
                  <a:ext uri="{FF2B5EF4-FFF2-40B4-BE49-F238E27FC236}">
                    <a16:creationId xmlns:a16="http://schemas.microsoft.com/office/drawing/2014/main" id="{2B458771-C0EB-B137-2FC2-87A9F9BB91F4}"/>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1" name="Rectangle 110">
                <a:extLst>
                  <a:ext uri="{FF2B5EF4-FFF2-40B4-BE49-F238E27FC236}">
                    <a16:creationId xmlns:a16="http://schemas.microsoft.com/office/drawing/2014/main" id="{03E752A5-34EE-35FB-5DB3-39AE3528EDDA}"/>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65" name="Group 64">
              <a:extLst>
                <a:ext uri="{FF2B5EF4-FFF2-40B4-BE49-F238E27FC236}">
                  <a16:creationId xmlns:a16="http://schemas.microsoft.com/office/drawing/2014/main" id="{ADD4606E-D525-7DBF-F648-EAA9E66BBF51}"/>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66" name="Rectangle 65">
                <a:extLst>
                  <a:ext uri="{FF2B5EF4-FFF2-40B4-BE49-F238E27FC236}">
                    <a16:creationId xmlns:a16="http://schemas.microsoft.com/office/drawing/2014/main" id="{186155C1-D969-CF23-03A2-3713EF024FE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B6DA85E4-4164-DBC1-D1F5-9978EAFCB445}"/>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5E5705D-7A4D-75F6-F098-26209BF23D6D}"/>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7F815515-B920-A981-452E-261A20F3356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5910FDD6-6F54-8D98-D7F9-1A6E6A159214}"/>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C316F2D4-DD06-4A1D-1280-A9A0FAAAD533}"/>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692331E1-6BBC-CB0F-D971-CE49DF3987A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1EED014-3AD8-8457-2EBE-1339108DF6E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5C0F5BEE-D3C7-D565-0384-29B1AC56852F}"/>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D040E7C6-02EA-6165-61BA-B7CCB9A1C2E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EF8D4EE8-1E0D-B976-329F-CACE4FCCE65D}"/>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685AB4FE-39CF-42B3-0069-844272E9B75E}"/>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C0ADF3E-3A2D-657F-7EA5-6CCE1E4E6B62}"/>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69F91096-6070-BE16-8148-A7E08D2AED93}"/>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E3C9D017-C692-706D-9E36-21D324E682A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F4D0B2D4-0F25-B787-8966-0E7BF053674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Title 113">
            <a:extLst>
              <a:ext uri="{FF2B5EF4-FFF2-40B4-BE49-F238E27FC236}">
                <a16:creationId xmlns:a16="http://schemas.microsoft.com/office/drawing/2014/main" id="{74E93E91-3B73-274C-CEA7-9FACE5E2FC18}"/>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6"/>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4" name="Text Placeholder 54">
            <a:extLst>
              <a:ext uri="{FF2B5EF4-FFF2-40B4-BE49-F238E27FC236}">
                <a16:creationId xmlns:a16="http://schemas.microsoft.com/office/drawing/2014/main" id="{B09880AF-4EC7-72D8-D3BA-0FAC16A7DA38}"/>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 name="Text Placeholder 54">
            <a:extLst>
              <a:ext uri="{FF2B5EF4-FFF2-40B4-BE49-F238E27FC236}">
                <a16:creationId xmlns:a16="http://schemas.microsoft.com/office/drawing/2014/main" id="{770EDC73-696E-92AA-38CD-4484C27AA7BB}"/>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690231438"/>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Sunrise 04">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736DA72-027D-7798-D0B9-E02F7A6647C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54" name="Rectangle 53">
            <a:extLst>
              <a:ext uri="{FF2B5EF4-FFF2-40B4-BE49-F238E27FC236}">
                <a16:creationId xmlns:a16="http://schemas.microsoft.com/office/drawing/2014/main" id="{C803ACBA-2AFA-EB72-A63E-4EA29234BB08}"/>
              </a:ext>
            </a:extLst>
          </p:cNvPr>
          <p:cNvSpPr/>
          <p:nvPr userDrawn="1"/>
        </p:nvSpPr>
        <p:spPr>
          <a:xfrm>
            <a:off x="0" y="0"/>
            <a:ext cx="9171968" cy="13716000"/>
          </a:xfrm>
          <a:prstGeom prst="rect">
            <a:avLst/>
          </a:prstGeom>
          <a:gradFill flip="none" rotWithShape="1">
            <a:gsLst>
              <a:gs pos="0">
                <a:schemeClr val="bg2"/>
              </a:gs>
              <a:gs pos="22000">
                <a:schemeClr val="bg2"/>
              </a:gs>
              <a:gs pos="100000">
                <a:schemeClr val="accent6"/>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71" name="Freeform: Shape 29">
            <a:extLst>
              <a:ext uri="{FF2B5EF4-FFF2-40B4-BE49-F238E27FC236}">
                <a16:creationId xmlns:a16="http://schemas.microsoft.com/office/drawing/2014/main" id="{45C703B0-1CB6-B10C-0610-C94756477E75}"/>
              </a:ext>
            </a:extLst>
          </p:cNvPr>
          <p:cNvSpPr/>
          <p:nvPr userDrawn="1"/>
        </p:nvSpPr>
        <p:spPr>
          <a:xfrm>
            <a:off x="1670716" y="1324484"/>
            <a:ext cx="13907700" cy="11067030"/>
          </a:xfrm>
          <a:prstGeom prst="roundRect">
            <a:avLst>
              <a:gd name="adj" fmla="val 3173"/>
            </a:avLst>
          </a:prstGeom>
          <a:solidFill>
            <a:schemeClr val="bg1"/>
          </a:solidFill>
          <a:ln w="0" cap="flat">
            <a:noFill/>
            <a:prstDash val="solid"/>
            <a:miter/>
          </a:ln>
          <a:effectLst>
            <a:outerShdw blurRad="1143000" dist="50800" dir="5400000" algn="ctr" rotWithShape="0">
              <a:srgbClr val="000000">
                <a:alpha val="10000"/>
              </a:srgbClr>
            </a:outerShdw>
          </a:effectLst>
        </p:spPr>
        <p:txBody>
          <a:bodyPr rtlCol="0" anchor="ctr"/>
          <a:lstStyle/>
          <a:p>
            <a:endParaRPr lang="en-US" sz="1200">
              <a:latin typeface="Calibri" panose="020F0502020204030204" pitchFamily="34" charset="0"/>
              <a:cs typeface="Calibri" panose="020F0502020204030204" pitchFamily="34" charset="0"/>
            </a:endParaRPr>
          </a:p>
        </p:txBody>
      </p:sp>
      <p:sp>
        <p:nvSpPr>
          <p:cNvPr id="75" name="Picture Placeholder 73">
            <a:extLst>
              <a:ext uri="{FF2B5EF4-FFF2-40B4-BE49-F238E27FC236}">
                <a16:creationId xmlns:a16="http://schemas.microsoft.com/office/drawing/2014/main" id="{043F1E87-E3BE-82AC-F65C-6819D00DD759}"/>
              </a:ext>
            </a:extLst>
          </p:cNvPr>
          <p:cNvSpPr>
            <a:spLocks noGrp="1"/>
          </p:cNvSpPr>
          <p:nvPr>
            <p:ph type="pic" sz="quarter" idx="12"/>
          </p:nvPr>
        </p:nvSpPr>
        <p:spPr>
          <a:xfrm>
            <a:off x="2384502" y="2038350"/>
            <a:ext cx="12495414" cy="9639300"/>
          </a:xfrm>
          <a:prstGeom prst="roundRect">
            <a:avLst>
              <a:gd name="adj" fmla="val 2298"/>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4" name="Title 113">
            <a:extLst>
              <a:ext uri="{FF2B5EF4-FFF2-40B4-BE49-F238E27FC236}">
                <a16:creationId xmlns:a16="http://schemas.microsoft.com/office/drawing/2014/main" id="{6C9C445A-B9EA-9DE5-CF8D-D6F8DF9C5127}"/>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6"/>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CEB85A36-12FB-2A32-CF90-EA9B7BBB4199}"/>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A5913ADA-39B7-0B97-67A6-EBE098F25F5E}"/>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937979519"/>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Sunrise 05">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81DC4C-498B-24C0-731F-F4AE7BCDDE6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55" name="Rectangle 54">
            <a:extLst>
              <a:ext uri="{FF2B5EF4-FFF2-40B4-BE49-F238E27FC236}">
                <a16:creationId xmlns:a16="http://schemas.microsoft.com/office/drawing/2014/main" id="{3A9E3AF2-A948-88F6-0F03-E0222372AA09}"/>
              </a:ext>
            </a:extLst>
          </p:cNvPr>
          <p:cNvSpPr/>
          <p:nvPr userDrawn="1"/>
        </p:nvSpPr>
        <p:spPr>
          <a:xfrm>
            <a:off x="0" y="0"/>
            <a:ext cx="9171968" cy="13716000"/>
          </a:xfrm>
          <a:prstGeom prst="rect">
            <a:avLst/>
          </a:prstGeom>
          <a:gradFill flip="none" rotWithShape="1">
            <a:gsLst>
              <a:gs pos="0">
                <a:schemeClr val="bg2"/>
              </a:gs>
              <a:gs pos="22000">
                <a:schemeClr val="bg2"/>
              </a:gs>
              <a:gs pos="100000">
                <a:schemeClr val="accent6"/>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Freeform: Shape 29">
            <a:extLst>
              <a:ext uri="{FF2B5EF4-FFF2-40B4-BE49-F238E27FC236}">
                <a16:creationId xmlns:a16="http://schemas.microsoft.com/office/drawing/2014/main" id="{B7652298-8A77-512C-3BC5-3CA4FDAD4084}"/>
              </a:ext>
            </a:extLst>
          </p:cNvPr>
          <p:cNvSpPr/>
          <p:nvPr userDrawn="1"/>
        </p:nvSpPr>
        <p:spPr>
          <a:xfrm>
            <a:off x="1661877" y="1324483"/>
            <a:ext cx="11052507" cy="11067031"/>
          </a:xfrm>
          <a:prstGeom prst="roundRect">
            <a:avLst>
              <a:gd name="adj" fmla="val 4382"/>
            </a:avLst>
          </a:prstGeom>
          <a:solidFill>
            <a:schemeClr val="bg1"/>
          </a:solidFill>
          <a:ln w="0" cap="flat">
            <a:noFill/>
            <a:prstDash val="solid"/>
            <a:miter/>
          </a:ln>
          <a:effectLst>
            <a:outerShdw blurRad="1143000" dist="50800" dir="5400000" algn="ctr" rotWithShape="0">
              <a:srgbClr val="000000">
                <a:alpha val="10000"/>
              </a:srgbClr>
            </a:outerShdw>
          </a:effectLst>
        </p:spPr>
        <p:txBody>
          <a:bodyPr rtlCol="0" anchor="ctr"/>
          <a:lstStyle/>
          <a:p>
            <a:endParaRPr lang="en-US" sz="1200">
              <a:latin typeface="Calibri" panose="020F0502020204030204" pitchFamily="34" charset="0"/>
              <a:cs typeface="Calibri" panose="020F0502020204030204" pitchFamily="34" charset="0"/>
            </a:endParaRPr>
          </a:p>
        </p:txBody>
      </p:sp>
      <p:sp>
        <p:nvSpPr>
          <p:cNvPr id="4" name="Title 113">
            <a:extLst>
              <a:ext uri="{FF2B5EF4-FFF2-40B4-BE49-F238E27FC236}">
                <a16:creationId xmlns:a16="http://schemas.microsoft.com/office/drawing/2014/main" id="{16CB6E7D-F939-7247-BB5E-0573CAF0B62D}"/>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6"/>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8" name="Text Placeholder 54">
            <a:extLst>
              <a:ext uri="{FF2B5EF4-FFF2-40B4-BE49-F238E27FC236}">
                <a16:creationId xmlns:a16="http://schemas.microsoft.com/office/drawing/2014/main" id="{C58E045A-D2D9-F93A-0A22-07FA46DD3ACB}"/>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9" name="Text Placeholder 54">
            <a:extLst>
              <a:ext uri="{FF2B5EF4-FFF2-40B4-BE49-F238E27FC236}">
                <a16:creationId xmlns:a16="http://schemas.microsoft.com/office/drawing/2014/main" id="{40F59B83-8D55-EFC0-EAE3-D57E905AD8E0}"/>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4153146429"/>
      </p:ext>
    </p:extLst>
  </p:cSld>
  <p:clrMapOvr>
    <a:masterClrMapping/>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Sunrise 06">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3C46CC-61D2-C43C-8ABF-DC3D02A9D60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11" name="Grid" hidden="1">
            <a:extLst>
              <a:ext uri="{FF2B5EF4-FFF2-40B4-BE49-F238E27FC236}">
                <a16:creationId xmlns:a16="http://schemas.microsoft.com/office/drawing/2014/main" id="{11652F50-E0D2-E3FF-ABF8-8603A4EAA31C}"/>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12" name="Group 11">
              <a:extLst>
                <a:ext uri="{FF2B5EF4-FFF2-40B4-BE49-F238E27FC236}">
                  <a16:creationId xmlns:a16="http://schemas.microsoft.com/office/drawing/2014/main" id="{E78D61D5-D488-C3DA-8A59-F74044BD18C3}"/>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30" name="Rectangle 29">
                <a:extLst>
                  <a:ext uri="{FF2B5EF4-FFF2-40B4-BE49-F238E27FC236}">
                    <a16:creationId xmlns:a16="http://schemas.microsoft.com/office/drawing/2014/main" id="{A31CFFA6-07A2-0F9B-4342-5A897432A4B3}"/>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A926796-05B7-0652-B27A-B9FB7F7316BC}"/>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DBDD97C0-8F39-D62C-3348-C8439BDC56EA}"/>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73B0D0BC-D5C6-0F2D-2B8B-98E765DBD2ED}"/>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D6377CAA-3A48-B06B-60AB-0BB042324798}"/>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A482CDD6-CB86-AF54-E05F-204B20F5B1F9}"/>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6CDBBD93-60D7-5B3D-D503-9F5DD92C58D4}"/>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27914186-9AF0-5EC1-EDF4-183761458A86}"/>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700FBBB0-8A6E-0929-8967-D2D6B4EEF53C}"/>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3B078ABF-5873-E735-F1FF-24C889D74C45}"/>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CF64F5CC-73F7-906C-3C45-187873307C74}"/>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46A9A48F-990E-356D-91B0-28486FB26D7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410A28A2-388A-5A27-B7BD-592D1A3338A4}"/>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2558F30-F358-0B48-09CC-BA25B5F69555}"/>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C2FA19EC-38BE-3EA8-02CD-E3E6A27F65F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CEDBEB57-DF1E-077A-631B-3D10CDF62BAD}"/>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61986391-DC24-626F-A1A1-B2677281D64A}"/>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2DB05003-FAF7-587F-5A59-AAADFBBF3B20}"/>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0519F929-F844-2457-5B4E-57A0CE90693D}"/>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9FC584BF-7EAC-8704-09E2-AE60CBA44183}"/>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DBE014EE-629D-0347-2D7B-52ED8B0315CC}"/>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42AEC9F3-0179-C589-A675-558D9DEC00D7}"/>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5A972E0A-CD71-AF33-D71E-32BAC81B16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534FBA80-9461-9C68-63B5-93BEB7BCEF8E}"/>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4" name="Rectangle 53">
                <a:extLst>
                  <a:ext uri="{FF2B5EF4-FFF2-40B4-BE49-F238E27FC236}">
                    <a16:creationId xmlns:a16="http://schemas.microsoft.com/office/drawing/2014/main" id="{360B9290-58F6-379D-78BA-EE4F868378F3}"/>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5" name="Rectangle 54">
                <a:extLst>
                  <a:ext uri="{FF2B5EF4-FFF2-40B4-BE49-F238E27FC236}">
                    <a16:creationId xmlns:a16="http://schemas.microsoft.com/office/drawing/2014/main" id="{093EADA5-C555-4CD2-0B23-56C2F712CE83}"/>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6" name="Rectangle 55">
                <a:extLst>
                  <a:ext uri="{FF2B5EF4-FFF2-40B4-BE49-F238E27FC236}">
                    <a16:creationId xmlns:a16="http://schemas.microsoft.com/office/drawing/2014/main" id="{9745549B-AF33-4AEB-47CC-69973C1808F6}"/>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7" name="Rectangle 56">
                <a:extLst>
                  <a:ext uri="{FF2B5EF4-FFF2-40B4-BE49-F238E27FC236}">
                    <a16:creationId xmlns:a16="http://schemas.microsoft.com/office/drawing/2014/main" id="{C8BD1BCE-DE14-77E8-0825-5E8B6777C9C0}"/>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8" name="Rectangle 57">
                <a:extLst>
                  <a:ext uri="{FF2B5EF4-FFF2-40B4-BE49-F238E27FC236}">
                    <a16:creationId xmlns:a16="http://schemas.microsoft.com/office/drawing/2014/main" id="{63EBC87D-1C58-A976-8B56-FB3440DD46E8}"/>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9" name="Rectangle 58">
                <a:extLst>
                  <a:ext uri="{FF2B5EF4-FFF2-40B4-BE49-F238E27FC236}">
                    <a16:creationId xmlns:a16="http://schemas.microsoft.com/office/drawing/2014/main" id="{BFD9531A-E60E-F197-AF9E-AF798E90E862}"/>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13" name="Group 12">
              <a:extLst>
                <a:ext uri="{FF2B5EF4-FFF2-40B4-BE49-F238E27FC236}">
                  <a16:creationId xmlns:a16="http://schemas.microsoft.com/office/drawing/2014/main" id="{65BDEACD-4B3A-18C9-E03B-94C13C580398}"/>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14" name="Rectangle 13">
                <a:extLst>
                  <a:ext uri="{FF2B5EF4-FFF2-40B4-BE49-F238E27FC236}">
                    <a16:creationId xmlns:a16="http://schemas.microsoft.com/office/drawing/2014/main" id="{A958B015-7A7A-6A5D-710F-3DD0DCCB7890}"/>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E40862F6-DC30-4658-CBF9-843E9BFB58E2}"/>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98F3B4C8-5325-58E0-C90D-E29C136416B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8E6E3C44-5FF5-8121-5B69-5DA57F6CBDDA}"/>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F4AB4522-F095-E0A8-61D0-4692B5ECB74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32788D64-177D-1363-A1BF-F2DF428373BD}"/>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3A40A059-12FB-2169-ABCB-13D98CBFE366}"/>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B656A067-7C5D-17E3-60CA-35A13284090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A2EE9BE2-4CE4-D6B9-95E6-344C64F404D5}"/>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951E746C-6BFB-0D14-63B4-023C515F6CC5}"/>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 name="Rectangle 23">
                <a:extLst>
                  <a:ext uri="{FF2B5EF4-FFF2-40B4-BE49-F238E27FC236}">
                    <a16:creationId xmlns:a16="http://schemas.microsoft.com/office/drawing/2014/main" id="{8FA00384-9FBB-7BE5-643A-45775C68AED7}"/>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F6871783-6F7D-3D44-6A1D-7EAD6CF1159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8EDD4FA7-59C4-5EE6-87CC-69A4B5FC1F20}"/>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E8010D77-5874-3225-AC9B-43A605B0F105}"/>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7EF479E-3963-B179-FBE6-F4D28811D0D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3F7ECCCA-1A98-8FE7-F72F-46C48A47B2E4}"/>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474" name="Shape 474"/>
          <p:cNvSpPr>
            <a:spLocks noGrp="1"/>
          </p:cNvSpPr>
          <p:nvPr>
            <p:ph type="pic" sz="half" idx="13" hasCustomPrompt="1"/>
          </p:nvPr>
        </p:nvSpPr>
        <p:spPr>
          <a:xfrm>
            <a:off x="13082583" y="2752088"/>
            <a:ext cx="9639429" cy="963942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0" name="Shape 474">
            <a:extLst>
              <a:ext uri="{FF2B5EF4-FFF2-40B4-BE49-F238E27FC236}">
                <a16:creationId xmlns:a16="http://schemas.microsoft.com/office/drawing/2014/main" id="{CCD3318A-EA5F-FD65-8A52-E3A65CA2450C}"/>
              </a:ext>
            </a:extLst>
          </p:cNvPr>
          <p:cNvSpPr>
            <a:spLocks noGrp="1"/>
          </p:cNvSpPr>
          <p:nvPr>
            <p:ph type="pic" sz="half" idx="14" hasCustomPrompt="1"/>
          </p:nvPr>
        </p:nvSpPr>
        <p:spPr>
          <a:xfrm>
            <a:off x="1676400" y="2752088"/>
            <a:ext cx="5372144"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1" name="Shape 474">
            <a:extLst>
              <a:ext uri="{FF2B5EF4-FFF2-40B4-BE49-F238E27FC236}">
                <a16:creationId xmlns:a16="http://schemas.microsoft.com/office/drawing/2014/main" id="{4B1F9870-D3FD-0A01-2D78-C30F2F3BC147}"/>
              </a:ext>
            </a:extLst>
          </p:cNvPr>
          <p:cNvSpPr>
            <a:spLocks noGrp="1"/>
          </p:cNvSpPr>
          <p:nvPr>
            <p:ph type="pic" sz="half" idx="15" hasCustomPrompt="1"/>
          </p:nvPr>
        </p:nvSpPr>
        <p:spPr>
          <a:xfrm>
            <a:off x="7402330" y="2752088"/>
            <a:ext cx="5356611"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2" name="Shape 474">
            <a:extLst>
              <a:ext uri="{FF2B5EF4-FFF2-40B4-BE49-F238E27FC236}">
                <a16:creationId xmlns:a16="http://schemas.microsoft.com/office/drawing/2014/main" id="{53500D23-2EC7-CF17-5DB1-F9953F0A0332}"/>
              </a:ext>
            </a:extLst>
          </p:cNvPr>
          <p:cNvSpPr>
            <a:spLocks noGrp="1"/>
          </p:cNvSpPr>
          <p:nvPr>
            <p:ph type="pic" sz="half" idx="16" hasCustomPrompt="1"/>
          </p:nvPr>
        </p:nvSpPr>
        <p:spPr>
          <a:xfrm>
            <a:off x="1691914" y="7776186"/>
            <a:ext cx="5356629"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3" name="Shape 474">
            <a:extLst>
              <a:ext uri="{FF2B5EF4-FFF2-40B4-BE49-F238E27FC236}">
                <a16:creationId xmlns:a16="http://schemas.microsoft.com/office/drawing/2014/main" id="{048A9979-BBD3-7B2C-D017-E14D6D87D826}"/>
              </a:ext>
            </a:extLst>
          </p:cNvPr>
          <p:cNvSpPr>
            <a:spLocks noGrp="1"/>
          </p:cNvSpPr>
          <p:nvPr>
            <p:ph type="pic" sz="half" idx="17" hasCustomPrompt="1"/>
          </p:nvPr>
        </p:nvSpPr>
        <p:spPr>
          <a:xfrm>
            <a:off x="7417800" y="7776186"/>
            <a:ext cx="5341141"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448" name="Title 113">
            <a:extLst>
              <a:ext uri="{FF2B5EF4-FFF2-40B4-BE49-F238E27FC236}">
                <a16:creationId xmlns:a16="http://schemas.microsoft.com/office/drawing/2014/main" id="{2C093071-6019-42BC-81B6-63719ABCC24B}"/>
              </a:ext>
            </a:extLst>
          </p:cNvPr>
          <p:cNvSpPr>
            <a:spLocks noGrp="1"/>
          </p:cNvSpPr>
          <p:nvPr>
            <p:ph type="title" hasCustomPrompt="1"/>
          </p:nvPr>
        </p:nvSpPr>
        <p:spPr>
          <a:xfrm>
            <a:off x="1676400" y="1351667"/>
            <a:ext cx="21045720" cy="1046621"/>
          </a:xfrm>
          <a:prstGeom prst="rect">
            <a:avLst/>
          </a:prstGeom>
        </p:spPr>
        <p:txBody>
          <a:bodyPr/>
          <a:lstStyle>
            <a:lvl1pPr algn="r" rtl="1">
              <a:lnSpc>
                <a:spcPct val="100000"/>
              </a:lnSpc>
              <a:defRPr sz="6000">
                <a:solidFill>
                  <a:schemeClr val="accent6"/>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Tree>
    <p:extLst>
      <p:ext uri="{BB962C8B-B14F-4D97-AF65-F5344CB8AC3E}">
        <p14:creationId xmlns:p14="http://schemas.microsoft.com/office/powerpoint/2010/main" val="3589930030"/>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 Al Adaam">
    <p:spTree>
      <p:nvGrpSpPr>
        <p:cNvPr id="1" name=""/>
        <p:cNvGrpSpPr/>
        <p:nvPr/>
      </p:nvGrpSpPr>
      <p:grpSpPr>
        <a:xfrm>
          <a:off x="0" y="0"/>
          <a:ext cx="0" cy="0"/>
          <a:chOff x="0" y="0"/>
          <a:chExt cx="0" cy="0"/>
        </a:xfrm>
      </p:grpSpPr>
      <p:pic>
        <p:nvPicPr>
          <p:cNvPr id="3" name="Emblem">
            <a:extLst>
              <a:ext uri="{FF2B5EF4-FFF2-40B4-BE49-F238E27FC236}">
                <a16:creationId xmlns:a16="http://schemas.microsoft.com/office/drawing/2014/main" id="{81720334-3129-C7ED-4052-4D25F1D60FE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71422" y="11989759"/>
            <a:ext cx="1069414" cy="1110026"/>
          </a:xfrm>
          <a:prstGeom prst="rect">
            <a:avLst/>
          </a:prstGeom>
        </p:spPr>
      </p:pic>
      <p:grpSp>
        <p:nvGrpSpPr>
          <p:cNvPr id="2" name="Group 1">
            <a:extLst>
              <a:ext uri="{FF2B5EF4-FFF2-40B4-BE49-F238E27FC236}">
                <a16:creationId xmlns:a16="http://schemas.microsoft.com/office/drawing/2014/main" id="{3870A7A3-A423-01B8-07F6-2E940CB4694B}"/>
              </a:ext>
            </a:extLst>
          </p:cNvPr>
          <p:cNvGrpSpPr/>
          <p:nvPr userDrawn="1"/>
        </p:nvGrpSpPr>
        <p:grpSpPr>
          <a:xfrm flipH="1">
            <a:off x="0" y="0"/>
            <a:ext cx="24384001" cy="13716000"/>
            <a:chOff x="0" y="0"/>
            <a:chExt cx="24384001" cy="13716000"/>
          </a:xfrm>
        </p:grpSpPr>
        <p:sp>
          <p:nvSpPr>
            <p:cNvPr id="4" name="BG">
              <a:extLst>
                <a:ext uri="{FF2B5EF4-FFF2-40B4-BE49-F238E27FC236}">
                  <a16:creationId xmlns:a16="http://schemas.microsoft.com/office/drawing/2014/main" id="{CF5A0B9F-2ED2-F30A-5066-58555320CA94}"/>
                </a:ext>
              </a:extLst>
            </p:cNvPr>
            <p:cNvSpPr>
              <a:spLocks/>
            </p:cNvSpPr>
            <p:nvPr userDrawn="1"/>
          </p:nvSpPr>
          <p:spPr>
            <a:xfrm>
              <a:off x="0" y="0"/>
              <a:ext cx="21917026"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8" name="GD">
              <a:extLst>
                <a:ext uri="{FF2B5EF4-FFF2-40B4-BE49-F238E27FC236}">
                  <a16:creationId xmlns:a16="http://schemas.microsoft.com/office/drawing/2014/main" id="{4847532B-63EA-F546-62CC-3D9C2EC9BEA2}"/>
                </a:ext>
              </a:extLst>
            </p:cNvPr>
            <p:cNvGrpSpPr>
              <a:grpSpLocks/>
            </p:cNvGrpSpPr>
            <p:nvPr userDrawn="1"/>
          </p:nvGrpSpPr>
          <p:grpSpPr>
            <a:xfrm rot="5400000">
              <a:off x="10668000" y="-2"/>
              <a:ext cx="13716000" cy="13716003"/>
              <a:chOff x="6158126" y="4350314"/>
              <a:chExt cx="5233287" cy="5233288"/>
            </a:xfrm>
          </p:grpSpPr>
          <p:sp>
            <p:nvSpPr>
              <p:cNvPr id="9" name="Right Triangle 8">
                <a:extLst>
                  <a:ext uri="{FF2B5EF4-FFF2-40B4-BE49-F238E27FC236}">
                    <a16:creationId xmlns:a16="http://schemas.microsoft.com/office/drawing/2014/main" id="{D7FB8028-CC56-4A06-CD66-F2B6DF36ACD0}"/>
                  </a:ext>
                </a:extLst>
              </p:cNvPr>
              <p:cNvSpPr>
                <a:spLocks/>
              </p:cNvSpPr>
              <p:nvPr userDrawn="1"/>
            </p:nvSpPr>
            <p:spPr>
              <a:xfrm>
                <a:off x="6158126" y="4350314"/>
                <a:ext cx="941264" cy="941264"/>
              </a:xfrm>
              <a:prstGeom prst="rtTriangle">
                <a:avLst/>
              </a:prstGeom>
              <a:gradFill flip="none" rotWithShape="1">
                <a:gsLst>
                  <a:gs pos="100000">
                    <a:schemeClr val="accent1">
                      <a:lumMod val="95000"/>
                      <a:lumOff val="5000"/>
                      <a:alpha val="0"/>
                    </a:schemeClr>
                  </a:gs>
                  <a:gs pos="0">
                    <a:schemeClr val="tx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10" name="Right Triangle 9">
                <a:extLst>
                  <a:ext uri="{FF2B5EF4-FFF2-40B4-BE49-F238E27FC236}">
                    <a16:creationId xmlns:a16="http://schemas.microsoft.com/office/drawing/2014/main" id="{6DF0E3DD-7DF8-E3C4-4E8F-608391B0F5BF}"/>
                  </a:ext>
                </a:extLst>
              </p:cNvPr>
              <p:cNvSpPr>
                <a:spLocks/>
              </p:cNvSpPr>
              <p:nvPr userDrawn="1"/>
            </p:nvSpPr>
            <p:spPr>
              <a:xfrm rot="10800000">
                <a:off x="7099390" y="5291579"/>
                <a:ext cx="4292023" cy="4292023"/>
              </a:xfrm>
              <a:prstGeom prst="rtTriangle">
                <a:avLst/>
              </a:prstGeom>
              <a:gradFill>
                <a:gsLst>
                  <a:gs pos="100000">
                    <a:schemeClr val="accent1">
                      <a:lumMod val="95000"/>
                      <a:lumOff val="5000"/>
                      <a:alpha val="0"/>
                    </a:schemeClr>
                  </a:gs>
                  <a:gs pos="0">
                    <a:schemeClr val="tx2"/>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grpSp>
      <p:grpSp>
        <p:nvGrpSpPr>
          <p:cNvPr id="237" name="Grid" hidden="1">
            <a:extLst>
              <a:ext uri="{FF2B5EF4-FFF2-40B4-BE49-F238E27FC236}">
                <a16:creationId xmlns:a16="http://schemas.microsoft.com/office/drawing/2014/main" id="{A2CC3B5D-D521-587A-CDA2-D26D9A625E5F}"/>
              </a:ext>
            </a:extLst>
          </p:cNvPr>
          <p:cNvGrpSpPr>
            <a:grpSpLocks/>
          </p:cNvGrpSpPr>
          <p:nvPr userDrawn="1"/>
        </p:nvGrpSpPr>
        <p:grpSpPr>
          <a:xfrm>
            <a:off x="1661878" y="1324484"/>
            <a:ext cx="21060245" cy="11067032"/>
            <a:chOff x="1661878" y="1324483"/>
            <a:chExt cx="21060245" cy="11067032"/>
          </a:xfrm>
        </p:grpSpPr>
        <p:grpSp>
          <p:nvGrpSpPr>
            <p:cNvPr id="238" name="Group 237">
              <a:extLst>
                <a:ext uri="{FF2B5EF4-FFF2-40B4-BE49-F238E27FC236}">
                  <a16:creationId xmlns:a16="http://schemas.microsoft.com/office/drawing/2014/main" id="{54FFB509-731C-1888-2CBB-07BF43442C80}"/>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256" name="Rectangle 255">
                <a:extLst>
                  <a:ext uri="{FF2B5EF4-FFF2-40B4-BE49-F238E27FC236}">
                    <a16:creationId xmlns:a16="http://schemas.microsoft.com/office/drawing/2014/main" id="{86CAC4FD-9B80-E8D2-D181-5A54D241DBEC}"/>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7" name="Rectangle 256">
                <a:extLst>
                  <a:ext uri="{FF2B5EF4-FFF2-40B4-BE49-F238E27FC236}">
                    <a16:creationId xmlns:a16="http://schemas.microsoft.com/office/drawing/2014/main" id="{74701162-5B84-10E9-3193-FCAEDF0E7043}"/>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8" name="Rectangle 257">
                <a:extLst>
                  <a:ext uri="{FF2B5EF4-FFF2-40B4-BE49-F238E27FC236}">
                    <a16:creationId xmlns:a16="http://schemas.microsoft.com/office/drawing/2014/main" id="{9A7136C3-E81D-2862-4E07-981C0578E8E7}"/>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9" name="Rectangle 258">
                <a:extLst>
                  <a:ext uri="{FF2B5EF4-FFF2-40B4-BE49-F238E27FC236}">
                    <a16:creationId xmlns:a16="http://schemas.microsoft.com/office/drawing/2014/main" id="{15867911-DACC-70F7-9DF5-490720E87744}"/>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0" name="Rectangle 259">
                <a:extLst>
                  <a:ext uri="{FF2B5EF4-FFF2-40B4-BE49-F238E27FC236}">
                    <a16:creationId xmlns:a16="http://schemas.microsoft.com/office/drawing/2014/main" id="{6AA5A9BE-304F-F790-245D-6EFCC089B8D4}"/>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1" name="Rectangle 260">
                <a:extLst>
                  <a:ext uri="{FF2B5EF4-FFF2-40B4-BE49-F238E27FC236}">
                    <a16:creationId xmlns:a16="http://schemas.microsoft.com/office/drawing/2014/main" id="{8D78AEAF-26E8-02A7-205E-FBC3F9BDAABF}"/>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2" name="Rectangle 261">
                <a:extLst>
                  <a:ext uri="{FF2B5EF4-FFF2-40B4-BE49-F238E27FC236}">
                    <a16:creationId xmlns:a16="http://schemas.microsoft.com/office/drawing/2014/main" id="{D7447A56-A9B6-8471-EEFD-A4EF9A7FAA7F}"/>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3" name="Rectangle 262">
                <a:extLst>
                  <a:ext uri="{FF2B5EF4-FFF2-40B4-BE49-F238E27FC236}">
                    <a16:creationId xmlns:a16="http://schemas.microsoft.com/office/drawing/2014/main" id="{9D381CA4-70A6-C8E3-28CD-EA300990D603}"/>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4" name="Rectangle 263">
                <a:extLst>
                  <a:ext uri="{FF2B5EF4-FFF2-40B4-BE49-F238E27FC236}">
                    <a16:creationId xmlns:a16="http://schemas.microsoft.com/office/drawing/2014/main" id="{44EF8F6B-D7CB-6E33-558F-2A2AFF3DE384}"/>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5" name="Rectangle 264">
                <a:extLst>
                  <a:ext uri="{FF2B5EF4-FFF2-40B4-BE49-F238E27FC236}">
                    <a16:creationId xmlns:a16="http://schemas.microsoft.com/office/drawing/2014/main" id="{9A0569A2-B9D3-B684-1757-793FC8AB97CE}"/>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6" name="Rectangle 265">
                <a:extLst>
                  <a:ext uri="{FF2B5EF4-FFF2-40B4-BE49-F238E27FC236}">
                    <a16:creationId xmlns:a16="http://schemas.microsoft.com/office/drawing/2014/main" id="{26A3744B-1B98-7BA2-4DB9-4EE33E1D54FD}"/>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7" name="Rectangle 266">
                <a:extLst>
                  <a:ext uri="{FF2B5EF4-FFF2-40B4-BE49-F238E27FC236}">
                    <a16:creationId xmlns:a16="http://schemas.microsoft.com/office/drawing/2014/main" id="{AEAC2FF1-A433-956A-CB2C-B98F9E1C0D3D}"/>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8" name="Rectangle 267">
                <a:extLst>
                  <a:ext uri="{FF2B5EF4-FFF2-40B4-BE49-F238E27FC236}">
                    <a16:creationId xmlns:a16="http://schemas.microsoft.com/office/drawing/2014/main" id="{741F7059-0381-BED5-3908-344EC35C07EA}"/>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9" name="Rectangle 268">
                <a:extLst>
                  <a:ext uri="{FF2B5EF4-FFF2-40B4-BE49-F238E27FC236}">
                    <a16:creationId xmlns:a16="http://schemas.microsoft.com/office/drawing/2014/main" id="{A38CD7EF-C8D5-E163-6948-158B9150D025}"/>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0" name="Rectangle 269">
                <a:extLst>
                  <a:ext uri="{FF2B5EF4-FFF2-40B4-BE49-F238E27FC236}">
                    <a16:creationId xmlns:a16="http://schemas.microsoft.com/office/drawing/2014/main" id="{54E2533D-2019-1189-261E-80DA2D26BA34}"/>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1" name="Rectangle 270">
                <a:extLst>
                  <a:ext uri="{FF2B5EF4-FFF2-40B4-BE49-F238E27FC236}">
                    <a16:creationId xmlns:a16="http://schemas.microsoft.com/office/drawing/2014/main" id="{B039324C-6410-CD39-2AF7-39D8601B527A}"/>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2" name="Rectangle 271">
                <a:extLst>
                  <a:ext uri="{FF2B5EF4-FFF2-40B4-BE49-F238E27FC236}">
                    <a16:creationId xmlns:a16="http://schemas.microsoft.com/office/drawing/2014/main" id="{265CC059-E738-B4F7-2D37-E63231D92E01}"/>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3" name="Rectangle 272">
                <a:extLst>
                  <a:ext uri="{FF2B5EF4-FFF2-40B4-BE49-F238E27FC236}">
                    <a16:creationId xmlns:a16="http://schemas.microsoft.com/office/drawing/2014/main" id="{C4724126-4B36-2A64-9C7E-08987C787D4C}"/>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4" name="Rectangle 273">
                <a:extLst>
                  <a:ext uri="{FF2B5EF4-FFF2-40B4-BE49-F238E27FC236}">
                    <a16:creationId xmlns:a16="http://schemas.microsoft.com/office/drawing/2014/main" id="{A3921577-0CB8-63E3-6BB3-2B154188FB74}"/>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5" name="Rectangle 274">
                <a:extLst>
                  <a:ext uri="{FF2B5EF4-FFF2-40B4-BE49-F238E27FC236}">
                    <a16:creationId xmlns:a16="http://schemas.microsoft.com/office/drawing/2014/main" id="{E0416606-56AB-D18F-EF23-45710E75811A}"/>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6" name="Rectangle 275">
                <a:extLst>
                  <a:ext uri="{FF2B5EF4-FFF2-40B4-BE49-F238E27FC236}">
                    <a16:creationId xmlns:a16="http://schemas.microsoft.com/office/drawing/2014/main" id="{F091CFCE-8DEC-5A03-C0CE-EF94B63A6DE8}"/>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7" name="Rectangle 276">
                <a:extLst>
                  <a:ext uri="{FF2B5EF4-FFF2-40B4-BE49-F238E27FC236}">
                    <a16:creationId xmlns:a16="http://schemas.microsoft.com/office/drawing/2014/main" id="{5039E02B-18FC-B4C0-E9C6-E7962B652DA6}"/>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8" name="Rectangle 277">
                <a:extLst>
                  <a:ext uri="{FF2B5EF4-FFF2-40B4-BE49-F238E27FC236}">
                    <a16:creationId xmlns:a16="http://schemas.microsoft.com/office/drawing/2014/main" id="{F4F91E0F-4564-E8FD-D3DB-40EF3FB19669}"/>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9" name="Rectangle 278">
                <a:extLst>
                  <a:ext uri="{FF2B5EF4-FFF2-40B4-BE49-F238E27FC236}">
                    <a16:creationId xmlns:a16="http://schemas.microsoft.com/office/drawing/2014/main" id="{E3EE4A54-6493-23C9-7941-511D9F6E2EDB}"/>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0" name="Rectangle 279">
                <a:extLst>
                  <a:ext uri="{FF2B5EF4-FFF2-40B4-BE49-F238E27FC236}">
                    <a16:creationId xmlns:a16="http://schemas.microsoft.com/office/drawing/2014/main" id="{4E1D7570-7834-7342-0DCB-56A2A5EB6046}"/>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1" name="Rectangle 280">
                <a:extLst>
                  <a:ext uri="{FF2B5EF4-FFF2-40B4-BE49-F238E27FC236}">
                    <a16:creationId xmlns:a16="http://schemas.microsoft.com/office/drawing/2014/main" id="{8EE63A8B-AD39-3063-DB05-A319F4E7E151}"/>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2" name="Rectangle 281">
                <a:extLst>
                  <a:ext uri="{FF2B5EF4-FFF2-40B4-BE49-F238E27FC236}">
                    <a16:creationId xmlns:a16="http://schemas.microsoft.com/office/drawing/2014/main" id="{064B6D51-D21D-05EC-1A56-5C4F34F5E70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3" name="Rectangle 282">
                <a:extLst>
                  <a:ext uri="{FF2B5EF4-FFF2-40B4-BE49-F238E27FC236}">
                    <a16:creationId xmlns:a16="http://schemas.microsoft.com/office/drawing/2014/main" id="{E259DCD1-4D67-1ECA-ABDC-486379FA1FCE}"/>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4" name="Rectangle 283">
                <a:extLst>
                  <a:ext uri="{FF2B5EF4-FFF2-40B4-BE49-F238E27FC236}">
                    <a16:creationId xmlns:a16="http://schemas.microsoft.com/office/drawing/2014/main" id="{49896051-CA82-33A3-719B-49C815D1A124}"/>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5" name="Rectangle 284">
                <a:extLst>
                  <a:ext uri="{FF2B5EF4-FFF2-40B4-BE49-F238E27FC236}">
                    <a16:creationId xmlns:a16="http://schemas.microsoft.com/office/drawing/2014/main" id="{C5A42CFE-8EA1-916D-1DD6-1CE5639FDFC3}"/>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239" name="Group 238">
              <a:extLst>
                <a:ext uri="{FF2B5EF4-FFF2-40B4-BE49-F238E27FC236}">
                  <a16:creationId xmlns:a16="http://schemas.microsoft.com/office/drawing/2014/main" id="{285D1D9A-03E0-E644-4105-DB406007B4E9}"/>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240" name="Rectangle 239">
                <a:extLst>
                  <a:ext uri="{FF2B5EF4-FFF2-40B4-BE49-F238E27FC236}">
                    <a16:creationId xmlns:a16="http://schemas.microsoft.com/office/drawing/2014/main" id="{CB350385-CF20-F257-1F91-04CBA0E65C8A}"/>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1" name="Rectangle 240">
                <a:extLst>
                  <a:ext uri="{FF2B5EF4-FFF2-40B4-BE49-F238E27FC236}">
                    <a16:creationId xmlns:a16="http://schemas.microsoft.com/office/drawing/2014/main" id="{FBFEDFD1-BDA9-6078-A008-481C332AC7E2}"/>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2" name="Rectangle 241">
                <a:extLst>
                  <a:ext uri="{FF2B5EF4-FFF2-40B4-BE49-F238E27FC236}">
                    <a16:creationId xmlns:a16="http://schemas.microsoft.com/office/drawing/2014/main" id="{251FEF8D-E5C1-6A39-2EDE-50A2CFAB6F7F}"/>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3" name="Rectangle 242">
                <a:extLst>
                  <a:ext uri="{FF2B5EF4-FFF2-40B4-BE49-F238E27FC236}">
                    <a16:creationId xmlns:a16="http://schemas.microsoft.com/office/drawing/2014/main" id="{0AC81D34-49EE-250F-B2D9-B526EC53B697}"/>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4" name="Rectangle 243">
                <a:extLst>
                  <a:ext uri="{FF2B5EF4-FFF2-40B4-BE49-F238E27FC236}">
                    <a16:creationId xmlns:a16="http://schemas.microsoft.com/office/drawing/2014/main" id="{9D59BCE4-D680-77EA-C4D9-A1DC7325A6F7}"/>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5" name="Rectangle 244">
                <a:extLst>
                  <a:ext uri="{FF2B5EF4-FFF2-40B4-BE49-F238E27FC236}">
                    <a16:creationId xmlns:a16="http://schemas.microsoft.com/office/drawing/2014/main" id="{A736F4A9-13B7-83F5-0D30-9A74E28AFDEF}"/>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6" name="Rectangle 245">
                <a:extLst>
                  <a:ext uri="{FF2B5EF4-FFF2-40B4-BE49-F238E27FC236}">
                    <a16:creationId xmlns:a16="http://schemas.microsoft.com/office/drawing/2014/main" id="{E8ED3EC4-970E-FC23-7A17-D91296057102}"/>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7" name="Rectangle 246">
                <a:extLst>
                  <a:ext uri="{FF2B5EF4-FFF2-40B4-BE49-F238E27FC236}">
                    <a16:creationId xmlns:a16="http://schemas.microsoft.com/office/drawing/2014/main" id="{3FB347DA-DFCD-E7C1-F442-8059D7B664F2}"/>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8" name="Rectangle 247">
                <a:extLst>
                  <a:ext uri="{FF2B5EF4-FFF2-40B4-BE49-F238E27FC236}">
                    <a16:creationId xmlns:a16="http://schemas.microsoft.com/office/drawing/2014/main" id="{8910BD22-8BFC-183E-06ED-F43AB4F54AFB}"/>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9" name="Rectangle 248">
                <a:extLst>
                  <a:ext uri="{FF2B5EF4-FFF2-40B4-BE49-F238E27FC236}">
                    <a16:creationId xmlns:a16="http://schemas.microsoft.com/office/drawing/2014/main" id="{601200E9-633B-9D49-7435-B1202E7CE3A8}"/>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0" name="Rectangle 249">
                <a:extLst>
                  <a:ext uri="{FF2B5EF4-FFF2-40B4-BE49-F238E27FC236}">
                    <a16:creationId xmlns:a16="http://schemas.microsoft.com/office/drawing/2014/main" id="{6768F982-AE44-AA22-B5D4-6FB06AEF7BDF}"/>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1" name="Rectangle 250">
                <a:extLst>
                  <a:ext uri="{FF2B5EF4-FFF2-40B4-BE49-F238E27FC236}">
                    <a16:creationId xmlns:a16="http://schemas.microsoft.com/office/drawing/2014/main" id="{3C0B8014-86FC-9C6B-6DFC-E084590B7B66}"/>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2" name="Rectangle 251">
                <a:extLst>
                  <a:ext uri="{FF2B5EF4-FFF2-40B4-BE49-F238E27FC236}">
                    <a16:creationId xmlns:a16="http://schemas.microsoft.com/office/drawing/2014/main" id="{F4BFFB80-31E8-5BD8-CBA1-1629044152CC}"/>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3" name="Rectangle 252">
                <a:extLst>
                  <a:ext uri="{FF2B5EF4-FFF2-40B4-BE49-F238E27FC236}">
                    <a16:creationId xmlns:a16="http://schemas.microsoft.com/office/drawing/2014/main" id="{04DA77F2-2F23-626D-EB0B-4C1DD9ED5B45}"/>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4" name="Rectangle 253">
                <a:extLst>
                  <a:ext uri="{FF2B5EF4-FFF2-40B4-BE49-F238E27FC236}">
                    <a16:creationId xmlns:a16="http://schemas.microsoft.com/office/drawing/2014/main" id="{27EFAA06-9A34-DC2C-B3EC-ECC46EC5AC14}"/>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5" name="Rectangle 254">
                <a:extLst>
                  <a:ext uri="{FF2B5EF4-FFF2-40B4-BE49-F238E27FC236}">
                    <a16:creationId xmlns:a16="http://schemas.microsoft.com/office/drawing/2014/main" id="{B11191D8-AF0E-CFDA-57D8-7150F7D19D7D}"/>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 name="Text Placeholder 22">
            <a:extLst>
              <a:ext uri="{FF2B5EF4-FFF2-40B4-BE49-F238E27FC236}">
                <a16:creationId xmlns:a16="http://schemas.microsoft.com/office/drawing/2014/main" id="{00B328A9-06DE-D05E-B985-310835017D94}"/>
              </a:ext>
            </a:extLst>
          </p:cNvPr>
          <p:cNvSpPr>
            <a:spLocks noGrp="1"/>
          </p:cNvSpPr>
          <p:nvPr>
            <p:ph type="body" sz="quarter" idx="17" hasCustomPrompt="1"/>
          </p:nvPr>
        </p:nvSpPr>
        <p:spPr>
          <a:xfrm>
            <a:off x="9491045" y="9683869"/>
            <a:ext cx="12145117" cy="753732"/>
          </a:xfrm>
          <a:prstGeom prst="rect">
            <a:avLst/>
          </a:prstGeom>
          <a:noFill/>
        </p:spPr>
        <p:txBody>
          <a:bodyPr wrap="square" tIns="0" rIns="72000">
            <a:spAutoFit/>
          </a:bodyPr>
          <a:lstStyle>
            <a:lvl1pPr algn="r" rtl="1">
              <a:spcAft>
                <a:spcPts val="0"/>
              </a:spcAft>
              <a:defRPr sz="4400">
                <a:solidFill>
                  <a:schemeClr val="bg1"/>
                </a:solidFill>
                <a:latin typeface="Calibri" panose="020F0502020204030204" pitchFamily="34" charset="0"/>
                <a:cs typeface="Calibri" panose="020F0502020204030204" pitchFamily="34" charset="0"/>
              </a:defRPr>
            </a:lvl1pPr>
          </a:lstStyle>
          <a:p>
            <a:pPr>
              <a:buNone/>
            </a:pPr>
            <a:r>
              <a:rPr lang="ar-QA"/>
              <a:t>عنوان فرعي أو تاريخ</a:t>
            </a:r>
          </a:p>
        </p:txBody>
      </p:sp>
      <p:sp>
        <p:nvSpPr>
          <p:cNvPr id="7" name="Title 1">
            <a:extLst>
              <a:ext uri="{FF2B5EF4-FFF2-40B4-BE49-F238E27FC236}">
                <a16:creationId xmlns:a16="http://schemas.microsoft.com/office/drawing/2014/main" id="{61346095-36A8-9597-611B-42D22F480090}"/>
              </a:ext>
            </a:extLst>
          </p:cNvPr>
          <p:cNvSpPr>
            <a:spLocks noGrp="1"/>
          </p:cNvSpPr>
          <p:nvPr>
            <p:ph type="title" hasCustomPrompt="1"/>
          </p:nvPr>
        </p:nvSpPr>
        <p:spPr>
          <a:xfrm>
            <a:off x="9491045" y="4893494"/>
            <a:ext cx="12145117" cy="4611385"/>
          </a:xfrm>
          <a:prstGeom prst="rect">
            <a:avLst/>
          </a:prstGeom>
        </p:spPr>
        <p:txBody>
          <a:bodyPr bIns="0" anchor="b" anchorCtr="0"/>
          <a:lstStyle>
            <a:lvl1pPr algn="r" rtl="1">
              <a:lnSpc>
                <a:spcPct val="100000"/>
              </a:lnSpc>
              <a:defRPr sz="7200" b="1" i="0">
                <a:solidFill>
                  <a:schemeClr val="bg1"/>
                </a:solidFill>
                <a:latin typeface="Calibri" panose="020F0502020204030204" pitchFamily="34" charset="0"/>
                <a:cs typeface="Calibri" panose="020F0502020204030204" pitchFamily="34" charset="0"/>
              </a:defRPr>
            </a:lvl1pPr>
          </a:lstStyle>
          <a:p>
            <a:r>
              <a:rPr lang="ar-QA"/>
              <a:t>انقر لإضافة العنوان</a:t>
            </a:r>
            <a:endParaRPr lang="en-US"/>
          </a:p>
        </p:txBody>
      </p:sp>
    </p:spTree>
    <p:extLst>
      <p:ext uri="{BB962C8B-B14F-4D97-AF65-F5344CB8AC3E}">
        <p14:creationId xmlns:p14="http://schemas.microsoft.com/office/powerpoint/2010/main" val="530065734"/>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Sunrise 07">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93B2991-1CDF-C5F2-F605-2569D295B39E}"/>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4" name="Rectangle 3">
            <a:extLst>
              <a:ext uri="{FF2B5EF4-FFF2-40B4-BE49-F238E27FC236}">
                <a16:creationId xmlns:a16="http://schemas.microsoft.com/office/drawing/2014/main" id="{F211E857-79A2-9739-526F-B6D33D2973EA}"/>
              </a:ext>
            </a:extLst>
          </p:cNvPr>
          <p:cNvSpPr/>
          <p:nvPr userDrawn="1"/>
        </p:nvSpPr>
        <p:spPr>
          <a:xfrm>
            <a:off x="0" y="9785334"/>
            <a:ext cx="24384000" cy="3930665"/>
          </a:xfrm>
          <a:prstGeom prst="rect">
            <a:avLst/>
          </a:prstGeom>
          <a:gradFill flip="none" rotWithShape="1">
            <a:gsLst>
              <a:gs pos="0">
                <a:schemeClr val="bg2"/>
              </a:gs>
              <a:gs pos="22000">
                <a:schemeClr val="bg2"/>
              </a:gs>
              <a:gs pos="100000">
                <a:schemeClr val="accent6"/>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88" name="Rounded Rectangle 87">
            <a:extLst>
              <a:ext uri="{FF2B5EF4-FFF2-40B4-BE49-F238E27FC236}">
                <a16:creationId xmlns:a16="http://schemas.microsoft.com/office/drawing/2014/main" id="{70603433-E8D1-EBC7-EFC2-E65FE6F7AED2}"/>
              </a:ext>
            </a:extLst>
          </p:cNvPr>
          <p:cNvSpPr/>
          <p:nvPr userDrawn="1"/>
        </p:nvSpPr>
        <p:spPr>
          <a:xfrm rot="16200000">
            <a:off x="6669187" y="-1177045"/>
            <a:ext cx="8538442" cy="18544314"/>
          </a:xfrm>
          <a:prstGeom prst="roundRect">
            <a:avLst>
              <a:gd name="adj" fmla="val 7543"/>
            </a:avLst>
          </a:prstGeom>
          <a:solidFill>
            <a:schemeClr val="bg1"/>
          </a:solidFill>
          <a:ln w="15875">
            <a:gradFill flip="none" rotWithShape="1">
              <a:gsLst>
                <a:gs pos="64000">
                  <a:srgbClr val="FFFFFF">
                    <a:alpha val="69922"/>
                  </a:srgbClr>
                </a:gs>
                <a:gs pos="24000">
                  <a:schemeClr val="bg1">
                    <a:alpha val="30000"/>
                  </a:schemeClr>
                </a:gs>
                <a:gs pos="100000">
                  <a:schemeClr val="bg1">
                    <a:alpha val="30000"/>
                  </a:schemeClr>
                </a:gs>
              </a:gsLst>
              <a:path path="rect">
                <a:fillToRect l="100000" b="100000"/>
              </a:path>
              <a:tileRect t="-100000" r="-100000"/>
            </a:gradFill>
          </a:ln>
          <a:effectLst>
            <a:outerShdw blurRad="1020707" dist="50800" algn="ctr" rotWithShape="0">
              <a:prstClr val="black">
                <a:alpha val="10225"/>
              </a:prstClr>
            </a:outerShdw>
          </a:effectLst>
        </p:spPr>
        <p:style>
          <a:lnRef idx="2">
            <a:schemeClr val="accent1">
              <a:shade val="15000"/>
            </a:schemeClr>
          </a:lnRef>
          <a:fillRef idx="1">
            <a:schemeClr val="accent1"/>
          </a:fillRef>
          <a:effectRef idx="0">
            <a:schemeClr val="accent1"/>
          </a:effectRef>
          <a:fontRef idx="minor">
            <a:schemeClr val="lt1"/>
          </a:fontRef>
        </p:style>
        <p:txBody>
          <a:bodyPr lIns="318891" tIns="79723" rIns="79723" bIns="79723" rtlCol="0" anchor="ctr"/>
          <a:lstStyle/>
          <a:p>
            <a:pPr marL="457200" indent="-457200" algn="r" defTabSz="809976" rtl="1" eaLnBrk="1" latinLnBrk="0" hangingPunct="1">
              <a:buClr>
                <a:schemeClr val="bg2"/>
              </a:buClr>
              <a:buSzPct val="60000"/>
              <a:buFont typeface="System Font Regular"/>
              <a:buChar char="◆"/>
            </a:pPr>
            <a:endParaRPr lang="en-QA" sz="2800">
              <a:solidFill>
                <a:sysClr val="windowText" lastClr="000000"/>
              </a:solidFill>
              <a:latin typeface="Calibri" panose="020F0502020204030204" pitchFamily="34" charset="0"/>
              <a:cs typeface="Calibri" panose="020F0502020204030204" pitchFamily="34" charset="0"/>
            </a:endParaRPr>
          </a:p>
        </p:txBody>
      </p:sp>
      <p:grpSp>
        <p:nvGrpSpPr>
          <p:cNvPr id="83" name="Grid" hidden="1">
            <a:extLst>
              <a:ext uri="{FF2B5EF4-FFF2-40B4-BE49-F238E27FC236}">
                <a16:creationId xmlns:a16="http://schemas.microsoft.com/office/drawing/2014/main" id="{F29EC338-44FA-8AAC-4226-3BCAC589D27C}"/>
              </a:ext>
            </a:extLst>
          </p:cNvPr>
          <p:cNvGrpSpPr>
            <a:grpSpLocks noGrp="1" noUngrp="1" noRot="1" noMove="1" noResize="1"/>
          </p:cNvGrpSpPr>
          <p:nvPr userDrawn="1"/>
        </p:nvGrpSpPr>
        <p:grpSpPr>
          <a:xfrm>
            <a:off x="1661878" y="1324484"/>
            <a:ext cx="21060245" cy="11067032"/>
            <a:chOff x="1661878" y="1324484"/>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4"/>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1"/>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4" name="Title 113">
            <a:extLst>
              <a:ext uri="{FF2B5EF4-FFF2-40B4-BE49-F238E27FC236}">
                <a16:creationId xmlns:a16="http://schemas.microsoft.com/office/drawing/2014/main" id="{759EE320-DFE2-7355-ABF1-E9B54F54B03D}"/>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accent6"/>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94" name="Picture Placeholder 92">
            <a:extLst>
              <a:ext uri="{FF2B5EF4-FFF2-40B4-BE49-F238E27FC236}">
                <a16:creationId xmlns:a16="http://schemas.microsoft.com/office/drawing/2014/main" id="{0F871B35-CE93-2D27-B3FA-4CD6A14CC595}"/>
              </a:ext>
            </a:extLst>
          </p:cNvPr>
          <p:cNvSpPr>
            <a:spLocks noGrp="1"/>
          </p:cNvSpPr>
          <p:nvPr>
            <p:ph type="pic" sz="quarter" idx="10"/>
          </p:nvPr>
        </p:nvSpPr>
        <p:spPr>
          <a:xfrm>
            <a:off x="14734920" y="2752725"/>
            <a:ext cx="7971274" cy="9611608"/>
          </a:xfrm>
          <a:prstGeom prst="round2SameRect">
            <a:avLst>
              <a:gd name="adj1" fmla="val 4636"/>
              <a:gd name="adj2" fmla="val 0"/>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cxnSp>
        <p:nvCxnSpPr>
          <p:cNvPr id="98" name="Straight Connector 97">
            <a:extLst>
              <a:ext uri="{FF2B5EF4-FFF2-40B4-BE49-F238E27FC236}">
                <a16:creationId xmlns:a16="http://schemas.microsoft.com/office/drawing/2014/main" id="{DACDBF09-490E-5BBF-565F-BD4157BE539B}"/>
              </a:ext>
            </a:extLst>
          </p:cNvPr>
          <p:cNvCxnSpPr>
            <a:cxnSpLocks/>
          </p:cNvCxnSpPr>
          <p:nvPr userDrawn="1"/>
        </p:nvCxnSpPr>
        <p:spPr>
          <a:xfrm>
            <a:off x="13130077" y="10603911"/>
            <a:ext cx="71380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Graphic 17">
            <a:extLst>
              <a:ext uri="{FF2B5EF4-FFF2-40B4-BE49-F238E27FC236}">
                <a16:creationId xmlns:a16="http://schemas.microsoft.com/office/drawing/2014/main" id="{4DBDE677-64BA-9BCC-81D9-1FB04E40D6D5}"/>
              </a:ext>
            </a:extLst>
          </p:cNvPr>
          <p:cNvSpPr/>
          <p:nvPr userDrawn="1"/>
        </p:nvSpPr>
        <p:spPr>
          <a:xfrm flipH="1">
            <a:off x="2735682" y="3140105"/>
            <a:ext cx="1714071" cy="1408973"/>
          </a:xfrm>
          <a:custGeom>
            <a:avLst/>
            <a:gdLst>
              <a:gd name="connsiteX0" fmla="*/ 1565126 w 2643876"/>
              <a:gd name="connsiteY0" fmla="*/ 291970 h 2173278"/>
              <a:gd name="connsiteX1" fmla="*/ 1897814 w 2643876"/>
              <a:gd name="connsiteY1" fmla="*/ 0 h 2173278"/>
              <a:gd name="connsiteX2" fmla="*/ 2643876 w 2643876"/>
              <a:gd name="connsiteY2" fmla="*/ 1394767 h 2173278"/>
              <a:gd name="connsiteX3" fmla="*/ 2003135 w 2643876"/>
              <a:gd name="connsiteY3" fmla="*/ 2173278 h 2173278"/>
              <a:gd name="connsiteX4" fmla="*/ 1411212 w 2643876"/>
              <a:gd name="connsiteY4" fmla="*/ 1654195 h 2173278"/>
              <a:gd name="connsiteX5" fmla="*/ 1978952 w 2643876"/>
              <a:gd name="connsiteY5" fmla="*/ 859413 h 2173278"/>
              <a:gd name="connsiteX6" fmla="*/ 1565352 w 2643876"/>
              <a:gd name="connsiteY6" fmla="*/ 291744 h 2173278"/>
              <a:gd name="connsiteX7" fmla="*/ 154139 w 2643876"/>
              <a:gd name="connsiteY7" fmla="*/ 291970 h 2173278"/>
              <a:gd name="connsiteX8" fmla="*/ 486602 w 2643876"/>
              <a:gd name="connsiteY8" fmla="*/ 0 h 2173278"/>
              <a:gd name="connsiteX9" fmla="*/ 1232664 w 2643876"/>
              <a:gd name="connsiteY9" fmla="*/ 1394767 h 2173278"/>
              <a:gd name="connsiteX10" fmla="*/ 591923 w 2643876"/>
              <a:gd name="connsiteY10" fmla="*/ 2173278 h 2173278"/>
              <a:gd name="connsiteX11" fmla="*/ 0 w 2643876"/>
              <a:gd name="connsiteY11" fmla="*/ 1654195 h 2173278"/>
              <a:gd name="connsiteX12" fmla="*/ 567740 w 2643876"/>
              <a:gd name="connsiteY12" fmla="*/ 859413 h 2173278"/>
              <a:gd name="connsiteX13" fmla="*/ 154139 w 2643876"/>
              <a:gd name="connsiteY13" fmla="*/ 291744 h 217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3876" h="2173278">
                <a:moveTo>
                  <a:pt x="1565126" y="291970"/>
                </a:moveTo>
                <a:lnTo>
                  <a:pt x="1897814" y="0"/>
                </a:lnTo>
                <a:cubicBezTo>
                  <a:pt x="2384416" y="356827"/>
                  <a:pt x="2643876" y="851504"/>
                  <a:pt x="2643876" y="1394767"/>
                </a:cubicBezTo>
                <a:cubicBezTo>
                  <a:pt x="2643876" y="1856902"/>
                  <a:pt x="2457417" y="2173278"/>
                  <a:pt x="2003135" y="2173278"/>
                </a:cubicBezTo>
                <a:cubicBezTo>
                  <a:pt x="1646264" y="2173278"/>
                  <a:pt x="1411212" y="1970571"/>
                  <a:pt x="1411212" y="1654195"/>
                </a:cubicBezTo>
                <a:cubicBezTo>
                  <a:pt x="1411212" y="1046075"/>
                  <a:pt x="1978952" y="1232511"/>
                  <a:pt x="1978952" y="859413"/>
                </a:cubicBezTo>
                <a:cubicBezTo>
                  <a:pt x="1978952" y="705293"/>
                  <a:pt x="1849222" y="518857"/>
                  <a:pt x="1565352" y="291744"/>
                </a:cubicBezTo>
                <a:close/>
                <a:moveTo>
                  <a:pt x="154139" y="291970"/>
                </a:moveTo>
                <a:lnTo>
                  <a:pt x="486602" y="0"/>
                </a:lnTo>
                <a:cubicBezTo>
                  <a:pt x="973203" y="356827"/>
                  <a:pt x="1232664" y="851504"/>
                  <a:pt x="1232664" y="1394767"/>
                </a:cubicBezTo>
                <a:cubicBezTo>
                  <a:pt x="1232664" y="1856902"/>
                  <a:pt x="1046205" y="2173278"/>
                  <a:pt x="591923" y="2173278"/>
                </a:cubicBezTo>
                <a:cubicBezTo>
                  <a:pt x="235277" y="2173278"/>
                  <a:pt x="0" y="1970571"/>
                  <a:pt x="0" y="1654195"/>
                </a:cubicBezTo>
                <a:cubicBezTo>
                  <a:pt x="0" y="1046075"/>
                  <a:pt x="567740" y="1232511"/>
                  <a:pt x="567740" y="859413"/>
                </a:cubicBezTo>
                <a:cubicBezTo>
                  <a:pt x="567740" y="705293"/>
                  <a:pt x="438009" y="518857"/>
                  <a:pt x="154139" y="291744"/>
                </a:cubicBezTo>
                <a:close/>
              </a:path>
            </a:pathLst>
          </a:custGeom>
          <a:solidFill>
            <a:schemeClr val="accent6"/>
          </a:solidFill>
          <a:ln w="2255" cap="flat">
            <a:noFill/>
            <a:prstDash val="solid"/>
            <a:miter/>
          </a:ln>
        </p:spPr>
        <p:txBody>
          <a:bodyPr rtlCol="0" anchor="ctr"/>
          <a:lstStyle/>
          <a:p>
            <a:endParaRPr lang="en-QA" sz="1200">
              <a:latin typeface="Calibri" panose="020F0502020204030204" pitchFamily="34" charset="0"/>
              <a:cs typeface="Calibri" panose="020F0502020204030204" pitchFamily="34" charset="0"/>
            </a:endParaRPr>
          </a:p>
        </p:txBody>
      </p:sp>
      <p:sp>
        <p:nvSpPr>
          <p:cNvPr id="5" name="Text Placeholder 58">
            <a:extLst>
              <a:ext uri="{FF2B5EF4-FFF2-40B4-BE49-F238E27FC236}">
                <a16:creationId xmlns:a16="http://schemas.microsoft.com/office/drawing/2014/main" id="{E9CE2EBE-446D-CFA6-4DEB-9211EA2F1FA5}"/>
              </a:ext>
            </a:extLst>
          </p:cNvPr>
          <p:cNvSpPr>
            <a:spLocks noGrp="1"/>
          </p:cNvSpPr>
          <p:nvPr>
            <p:ph type="body" sz="quarter" idx="11" hasCustomPrompt="1"/>
          </p:nvPr>
        </p:nvSpPr>
        <p:spPr>
          <a:xfrm>
            <a:off x="3683758" y="4549079"/>
            <a:ext cx="10160830" cy="5348492"/>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800">
                <a:solidFill>
                  <a:schemeClr val="tx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8">
            <a:extLst>
              <a:ext uri="{FF2B5EF4-FFF2-40B4-BE49-F238E27FC236}">
                <a16:creationId xmlns:a16="http://schemas.microsoft.com/office/drawing/2014/main" id="{26096442-5149-D392-0BB8-C7CB4EA354E3}"/>
              </a:ext>
            </a:extLst>
          </p:cNvPr>
          <p:cNvSpPr>
            <a:spLocks noGrp="1"/>
          </p:cNvSpPr>
          <p:nvPr>
            <p:ph type="body" sz="quarter" idx="12" hasCustomPrompt="1"/>
          </p:nvPr>
        </p:nvSpPr>
        <p:spPr>
          <a:xfrm>
            <a:off x="3683758" y="10243910"/>
            <a:ext cx="9027193" cy="1087465"/>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400" b="1">
                <a:solidFill>
                  <a:schemeClr val="tx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a:t>
            </a:r>
            <a:br>
              <a:rPr lang="ar-QA"/>
            </a:br>
            <a:r>
              <a:rPr lang="ar-QA"/>
              <a:t>وهمي في صناعة الطباعة والتنضيد. </a:t>
            </a:r>
          </a:p>
        </p:txBody>
      </p:sp>
    </p:spTree>
    <p:extLst>
      <p:ext uri="{BB962C8B-B14F-4D97-AF65-F5344CB8AC3E}">
        <p14:creationId xmlns:p14="http://schemas.microsoft.com/office/powerpoint/2010/main" val="1134095299"/>
      </p:ext>
    </p:extLst>
  </p:cSld>
  <p:clrMapOvr>
    <a:masterClrMapping/>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Sunrise 08">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1379811-0CF9-799A-13C9-4187CF860258}"/>
              </a:ext>
            </a:extLst>
          </p:cNvPr>
          <p:cNvSpPr/>
          <p:nvPr userDrawn="1"/>
        </p:nvSpPr>
        <p:spPr>
          <a:xfrm>
            <a:off x="0" y="0"/>
            <a:ext cx="24384000" cy="13716000"/>
          </a:xfrm>
          <a:prstGeom prst="rect">
            <a:avLst/>
          </a:prstGeom>
          <a:gradFill flip="none" rotWithShape="1">
            <a:gsLst>
              <a:gs pos="0">
                <a:schemeClr val="bg2"/>
              </a:gs>
              <a:gs pos="22000">
                <a:schemeClr val="bg2"/>
              </a:gs>
              <a:gs pos="100000">
                <a:schemeClr val="accent6"/>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nvGrpSpPr>
          <p:cNvPr id="83" name="Grid" hidden="1">
            <a:extLst>
              <a:ext uri="{FF2B5EF4-FFF2-40B4-BE49-F238E27FC236}">
                <a16:creationId xmlns:a16="http://schemas.microsoft.com/office/drawing/2014/main" id="{F29EC338-44FA-8AAC-4226-3BCAC589D27C}"/>
              </a:ext>
            </a:extLst>
          </p:cNvPr>
          <p:cNvGrpSpPr/>
          <p:nvPr userDrawn="1"/>
        </p:nvGrpSpPr>
        <p:grpSpPr>
          <a:xfrm>
            <a:off x="1661878" y="1324484"/>
            <a:ext cx="21060245" cy="11067032"/>
            <a:chOff x="1661878" y="1324484"/>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p:cNvGrpSpPr>
            <p:nvPr userDrawn="1"/>
          </p:nvGrpSpPr>
          <p:grpSpPr>
            <a:xfrm>
              <a:off x="1661880" y="1324484"/>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p:cNvGrpSpPr>
            <p:nvPr userDrawn="1"/>
          </p:nvGrpSpPr>
          <p:grpSpPr>
            <a:xfrm rot="5400000">
              <a:off x="6658485" y="-3672121"/>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4" name="Title 113">
            <a:extLst>
              <a:ext uri="{FF2B5EF4-FFF2-40B4-BE49-F238E27FC236}">
                <a16:creationId xmlns:a16="http://schemas.microsoft.com/office/drawing/2014/main" id="{759EE320-DFE2-7355-ABF1-E9B54F54B03D}"/>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Tree>
    <p:extLst>
      <p:ext uri="{BB962C8B-B14F-4D97-AF65-F5344CB8AC3E}">
        <p14:creationId xmlns:p14="http://schemas.microsoft.com/office/powerpoint/2010/main" val="3504089682"/>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Sunrise 09">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77448F5-8501-93A6-A1B7-6E3BB65DBF1E}"/>
              </a:ext>
            </a:extLst>
          </p:cNvPr>
          <p:cNvSpPr/>
          <p:nvPr userDrawn="1"/>
        </p:nvSpPr>
        <p:spPr>
          <a:xfrm>
            <a:off x="0" y="0"/>
            <a:ext cx="24384000" cy="13716000"/>
          </a:xfrm>
          <a:prstGeom prst="rect">
            <a:avLst/>
          </a:prstGeom>
          <a:gradFill flip="none" rotWithShape="1">
            <a:gsLst>
              <a:gs pos="0">
                <a:schemeClr val="bg2"/>
              </a:gs>
              <a:gs pos="22000">
                <a:schemeClr val="bg2"/>
              </a:gs>
              <a:gs pos="100000">
                <a:schemeClr val="accent6"/>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83" name="Grid" hidden="1">
            <a:extLst>
              <a:ext uri="{FF2B5EF4-FFF2-40B4-BE49-F238E27FC236}">
                <a16:creationId xmlns:a16="http://schemas.microsoft.com/office/drawing/2014/main" id="{F29EC338-44FA-8AAC-4226-3BCAC589D27C}"/>
              </a:ext>
            </a:extLst>
          </p:cNvPr>
          <p:cNvGrpSpPr>
            <a:grpSpLocks noGrp="1" noUngrp="1" noRot="1" noMove="1" noResize="1"/>
          </p:cNvGrpSpPr>
          <p:nvPr userDrawn="1"/>
        </p:nvGrpSpPr>
        <p:grpSpPr>
          <a:xfrm>
            <a:off x="1661878" y="1324484"/>
            <a:ext cx="21060245" cy="11067032"/>
            <a:chOff x="1661878" y="1324484"/>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4"/>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1"/>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4" name="Title 113">
            <a:extLst>
              <a:ext uri="{FF2B5EF4-FFF2-40B4-BE49-F238E27FC236}">
                <a16:creationId xmlns:a16="http://schemas.microsoft.com/office/drawing/2014/main" id="{759EE320-DFE2-7355-ABF1-E9B54F54B03D}"/>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88" name="Rounded Rectangle 87">
            <a:extLst>
              <a:ext uri="{FF2B5EF4-FFF2-40B4-BE49-F238E27FC236}">
                <a16:creationId xmlns:a16="http://schemas.microsoft.com/office/drawing/2014/main" id="{70603433-E8D1-EBC7-EFC2-E65FE6F7AED2}"/>
              </a:ext>
            </a:extLst>
          </p:cNvPr>
          <p:cNvSpPr/>
          <p:nvPr userDrawn="1"/>
        </p:nvSpPr>
        <p:spPr>
          <a:xfrm rot="16200000">
            <a:off x="6669187" y="-1177045"/>
            <a:ext cx="8538442" cy="18544314"/>
          </a:xfrm>
          <a:prstGeom prst="roundRect">
            <a:avLst>
              <a:gd name="adj" fmla="val 7543"/>
            </a:avLst>
          </a:prstGeom>
          <a:gradFill>
            <a:gsLst>
              <a:gs pos="0">
                <a:schemeClr val="bg1">
                  <a:lumMod val="68646"/>
                  <a:lumOff val="31354"/>
                  <a:alpha val="29770"/>
                </a:schemeClr>
              </a:gs>
              <a:gs pos="100000">
                <a:schemeClr val="bg1">
                  <a:alpha val="5253"/>
                </a:schemeClr>
              </a:gs>
            </a:gsLst>
            <a:lin ang="5400000" scaled="1"/>
          </a:gradFill>
          <a:ln w="15875">
            <a:gradFill flip="none" rotWithShape="1">
              <a:gsLst>
                <a:gs pos="64000">
                  <a:srgbClr val="FFFFFF">
                    <a:alpha val="69922"/>
                  </a:srgbClr>
                </a:gs>
                <a:gs pos="24000">
                  <a:schemeClr val="bg1">
                    <a:alpha val="30000"/>
                  </a:schemeClr>
                </a:gs>
                <a:gs pos="100000">
                  <a:schemeClr val="bg1">
                    <a:alpha val="30000"/>
                  </a:schemeClr>
                </a:gs>
              </a:gsLst>
              <a:path path="rect">
                <a:fillToRect l="100000" b="100000"/>
              </a:path>
              <a:tileRect t="-100000" r="-100000"/>
            </a:gradFill>
          </a:ln>
          <a:effectLst>
            <a:outerShdw blurRad="1020707" dist="50800" algn="ctr" rotWithShape="0">
              <a:prstClr val="black">
                <a:alpha val="10225"/>
              </a:prstClr>
            </a:outerShdw>
          </a:effectLst>
        </p:spPr>
        <p:style>
          <a:lnRef idx="2">
            <a:schemeClr val="accent1">
              <a:shade val="15000"/>
            </a:schemeClr>
          </a:lnRef>
          <a:fillRef idx="1">
            <a:schemeClr val="accent1"/>
          </a:fillRef>
          <a:effectRef idx="0">
            <a:schemeClr val="accent1"/>
          </a:effectRef>
          <a:fontRef idx="minor">
            <a:schemeClr val="lt1"/>
          </a:fontRef>
        </p:style>
        <p:txBody>
          <a:bodyPr lIns="318891" tIns="79723" rIns="79723" bIns="79723" rtlCol="0" anchor="ctr"/>
          <a:lstStyle/>
          <a:p>
            <a:pPr marL="457200" indent="-457200" defTabSz="809976">
              <a:buClr>
                <a:schemeClr val="bg2"/>
              </a:buClr>
              <a:buSzPct val="60000"/>
              <a:buFont typeface="System Font Regular"/>
              <a:buChar char="◆"/>
            </a:pPr>
            <a:endParaRPr lang="en-QA" sz="2800">
              <a:solidFill>
                <a:sysClr val="windowText" lastClr="000000"/>
              </a:solidFill>
              <a:latin typeface="Calibri" panose="020F0502020204030204" pitchFamily="34" charset="0"/>
              <a:cs typeface="Calibri" panose="020F0502020204030204" pitchFamily="34" charset="0"/>
            </a:endParaRPr>
          </a:p>
        </p:txBody>
      </p:sp>
      <p:sp>
        <p:nvSpPr>
          <p:cNvPr id="94" name="Picture Placeholder 92">
            <a:extLst>
              <a:ext uri="{FF2B5EF4-FFF2-40B4-BE49-F238E27FC236}">
                <a16:creationId xmlns:a16="http://schemas.microsoft.com/office/drawing/2014/main" id="{0F871B35-CE93-2D27-B3FA-4CD6A14CC595}"/>
              </a:ext>
            </a:extLst>
          </p:cNvPr>
          <p:cNvSpPr>
            <a:spLocks noGrp="1"/>
          </p:cNvSpPr>
          <p:nvPr>
            <p:ph type="pic" sz="quarter" idx="10"/>
          </p:nvPr>
        </p:nvSpPr>
        <p:spPr>
          <a:xfrm>
            <a:off x="14712618" y="2752725"/>
            <a:ext cx="7971274" cy="9611608"/>
          </a:xfrm>
          <a:prstGeom prst="round2SameRect">
            <a:avLst>
              <a:gd name="adj1" fmla="val 4636"/>
              <a:gd name="adj2" fmla="val 0"/>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cxnSp>
        <p:nvCxnSpPr>
          <p:cNvPr id="98" name="Straight Connector 97">
            <a:extLst>
              <a:ext uri="{FF2B5EF4-FFF2-40B4-BE49-F238E27FC236}">
                <a16:creationId xmlns:a16="http://schemas.microsoft.com/office/drawing/2014/main" id="{DACDBF09-490E-5BBF-565F-BD4157BE539B}"/>
              </a:ext>
            </a:extLst>
          </p:cNvPr>
          <p:cNvCxnSpPr>
            <a:cxnSpLocks/>
          </p:cNvCxnSpPr>
          <p:nvPr userDrawn="1"/>
        </p:nvCxnSpPr>
        <p:spPr>
          <a:xfrm>
            <a:off x="13082694" y="10603911"/>
            <a:ext cx="71380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Graphic 17">
            <a:extLst>
              <a:ext uri="{FF2B5EF4-FFF2-40B4-BE49-F238E27FC236}">
                <a16:creationId xmlns:a16="http://schemas.microsoft.com/office/drawing/2014/main" id="{F2F3C1D6-B749-EF59-5D9F-55D4D9C0F29C}"/>
              </a:ext>
            </a:extLst>
          </p:cNvPr>
          <p:cNvSpPr/>
          <p:nvPr userDrawn="1"/>
        </p:nvSpPr>
        <p:spPr>
          <a:xfrm flipH="1">
            <a:off x="2742484" y="3140105"/>
            <a:ext cx="1714071" cy="1408973"/>
          </a:xfrm>
          <a:custGeom>
            <a:avLst/>
            <a:gdLst>
              <a:gd name="connsiteX0" fmla="*/ 1565126 w 2643876"/>
              <a:gd name="connsiteY0" fmla="*/ 291970 h 2173278"/>
              <a:gd name="connsiteX1" fmla="*/ 1897814 w 2643876"/>
              <a:gd name="connsiteY1" fmla="*/ 0 h 2173278"/>
              <a:gd name="connsiteX2" fmla="*/ 2643876 w 2643876"/>
              <a:gd name="connsiteY2" fmla="*/ 1394767 h 2173278"/>
              <a:gd name="connsiteX3" fmla="*/ 2003135 w 2643876"/>
              <a:gd name="connsiteY3" fmla="*/ 2173278 h 2173278"/>
              <a:gd name="connsiteX4" fmla="*/ 1411212 w 2643876"/>
              <a:gd name="connsiteY4" fmla="*/ 1654195 h 2173278"/>
              <a:gd name="connsiteX5" fmla="*/ 1978952 w 2643876"/>
              <a:gd name="connsiteY5" fmla="*/ 859413 h 2173278"/>
              <a:gd name="connsiteX6" fmla="*/ 1565352 w 2643876"/>
              <a:gd name="connsiteY6" fmla="*/ 291744 h 2173278"/>
              <a:gd name="connsiteX7" fmla="*/ 154139 w 2643876"/>
              <a:gd name="connsiteY7" fmla="*/ 291970 h 2173278"/>
              <a:gd name="connsiteX8" fmla="*/ 486602 w 2643876"/>
              <a:gd name="connsiteY8" fmla="*/ 0 h 2173278"/>
              <a:gd name="connsiteX9" fmla="*/ 1232664 w 2643876"/>
              <a:gd name="connsiteY9" fmla="*/ 1394767 h 2173278"/>
              <a:gd name="connsiteX10" fmla="*/ 591923 w 2643876"/>
              <a:gd name="connsiteY10" fmla="*/ 2173278 h 2173278"/>
              <a:gd name="connsiteX11" fmla="*/ 0 w 2643876"/>
              <a:gd name="connsiteY11" fmla="*/ 1654195 h 2173278"/>
              <a:gd name="connsiteX12" fmla="*/ 567740 w 2643876"/>
              <a:gd name="connsiteY12" fmla="*/ 859413 h 2173278"/>
              <a:gd name="connsiteX13" fmla="*/ 154139 w 2643876"/>
              <a:gd name="connsiteY13" fmla="*/ 291744 h 217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3876" h="2173278">
                <a:moveTo>
                  <a:pt x="1565126" y="291970"/>
                </a:moveTo>
                <a:lnTo>
                  <a:pt x="1897814" y="0"/>
                </a:lnTo>
                <a:cubicBezTo>
                  <a:pt x="2384416" y="356827"/>
                  <a:pt x="2643876" y="851504"/>
                  <a:pt x="2643876" y="1394767"/>
                </a:cubicBezTo>
                <a:cubicBezTo>
                  <a:pt x="2643876" y="1856902"/>
                  <a:pt x="2457417" y="2173278"/>
                  <a:pt x="2003135" y="2173278"/>
                </a:cubicBezTo>
                <a:cubicBezTo>
                  <a:pt x="1646264" y="2173278"/>
                  <a:pt x="1411212" y="1970571"/>
                  <a:pt x="1411212" y="1654195"/>
                </a:cubicBezTo>
                <a:cubicBezTo>
                  <a:pt x="1411212" y="1046075"/>
                  <a:pt x="1978952" y="1232511"/>
                  <a:pt x="1978952" y="859413"/>
                </a:cubicBezTo>
                <a:cubicBezTo>
                  <a:pt x="1978952" y="705293"/>
                  <a:pt x="1849222" y="518857"/>
                  <a:pt x="1565352" y="291744"/>
                </a:cubicBezTo>
                <a:close/>
                <a:moveTo>
                  <a:pt x="154139" y="291970"/>
                </a:moveTo>
                <a:lnTo>
                  <a:pt x="486602" y="0"/>
                </a:lnTo>
                <a:cubicBezTo>
                  <a:pt x="973203" y="356827"/>
                  <a:pt x="1232664" y="851504"/>
                  <a:pt x="1232664" y="1394767"/>
                </a:cubicBezTo>
                <a:cubicBezTo>
                  <a:pt x="1232664" y="1856902"/>
                  <a:pt x="1046205" y="2173278"/>
                  <a:pt x="591923" y="2173278"/>
                </a:cubicBezTo>
                <a:cubicBezTo>
                  <a:pt x="235277" y="2173278"/>
                  <a:pt x="0" y="1970571"/>
                  <a:pt x="0" y="1654195"/>
                </a:cubicBezTo>
                <a:cubicBezTo>
                  <a:pt x="0" y="1046075"/>
                  <a:pt x="567740" y="1232511"/>
                  <a:pt x="567740" y="859413"/>
                </a:cubicBezTo>
                <a:cubicBezTo>
                  <a:pt x="567740" y="705293"/>
                  <a:pt x="438009" y="518857"/>
                  <a:pt x="154139" y="291744"/>
                </a:cubicBezTo>
                <a:close/>
              </a:path>
            </a:pathLst>
          </a:custGeom>
          <a:solidFill>
            <a:schemeClr val="bg1"/>
          </a:solidFill>
          <a:ln w="2255" cap="flat">
            <a:noFill/>
            <a:prstDash val="solid"/>
            <a:miter/>
          </a:ln>
        </p:spPr>
        <p:txBody>
          <a:bodyPr rtlCol="0" anchor="ctr"/>
          <a:lstStyle/>
          <a:p>
            <a:endParaRPr lang="en-QA" sz="1200">
              <a:latin typeface="Calibri" panose="020F0502020204030204" pitchFamily="34" charset="0"/>
              <a:cs typeface="Calibri" panose="020F0502020204030204" pitchFamily="34" charset="0"/>
            </a:endParaRPr>
          </a:p>
        </p:txBody>
      </p:sp>
      <p:sp>
        <p:nvSpPr>
          <p:cNvPr id="91" name="Rectangle 90">
            <a:extLst>
              <a:ext uri="{FF2B5EF4-FFF2-40B4-BE49-F238E27FC236}">
                <a16:creationId xmlns:a16="http://schemas.microsoft.com/office/drawing/2014/main" id="{60AB0DE5-EED6-FF9E-908F-AFFFA35099BB}"/>
              </a:ext>
            </a:extLst>
          </p:cNvPr>
          <p:cNvSpPr/>
          <p:nvPr userDrawn="1"/>
        </p:nvSpPr>
        <p:spPr>
          <a:xfrm rot="7546092">
            <a:off x="10422545" y="11569758"/>
            <a:ext cx="1589148" cy="1589148"/>
          </a:xfrm>
          <a:prstGeom prst="rect">
            <a:avLst/>
          </a:prstGeom>
          <a:gradFill flip="none" rotWithShape="1">
            <a:gsLst>
              <a:gs pos="75000">
                <a:schemeClr val="accent6"/>
              </a:gs>
              <a:gs pos="0">
                <a:schemeClr val="bg2">
                  <a:alpha val="52000"/>
                </a:schemeClr>
              </a:gs>
              <a:gs pos="100000">
                <a:schemeClr val="accent6"/>
              </a:gs>
            </a:gsLst>
            <a:path path="circle">
              <a:fillToRect l="50000" t="130000" r="50000" b="-30000"/>
            </a:path>
            <a:tileRect/>
          </a:gradFill>
          <a:ln>
            <a:noFill/>
          </a:ln>
          <a:effectLst>
            <a:outerShdw blurRad="1143000" dist="50800" dir="5400000" algn="ctr" rotWithShape="0">
              <a:srgbClr val="000000">
                <a:alpha val="10000"/>
              </a:srgbClr>
            </a:outerShdw>
            <a:softEdge rad="375664"/>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3" name="Text Placeholder 58">
            <a:extLst>
              <a:ext uri="{FF2B5EF4-FFF2-40B4-BE49-F238E27FC236}">
                <a16:creationId xmlns:a16="http://schemas.microsoft.com/office/drawing/2014/main" id="{A0B6364C-F999-B4B3-4C20-45227A7D3D3E}"/>
              </a:ext>
            </a:extLst>
          </p:cNvPr>
          <p:cNvSpPr>
            <a:spLocks noGrp="1"/>
          </p:cNvSpPr>
          <p:nvPr>
            <p:ph type="body" sz="quarter" idx="11" hasCustomPrompt="1"/>
          </p:nvPr>
        </p:nvSpPr>
        <p:spPr>
          <a:xfrm>
            <a:off x="3683758" y="4549079"/>
            <a:ext cx="10160830" cy="5348492"/>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800">
                <a:solidFill>
                  <a:schemeClr val="bg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 name="Text Placeholder 58">
            <a:extLst>
              <a:ext uri="{FF2B5EF4-FFF2-40B4-BE49-F238E27FC236}">
                <a16:creationId xmlns:a16="http://schemas.microsoft.com/office/drawing/2014/main" id="{4C625E6C-E136-85CB-B6EA-C517E86CCF02}"/>
              </a:ext>
            </a:extLst>
          </p:cNvPr>
          <p:cNvSpPr>
            <a:spLocks noGrp="1"/>
          </p:cNvSpPr>
          <p:nvPr>
            <p:ph type="body" sz="quarter" idx="12" hasCustomPrompt="1"/>
          </p:nvPr>
        </p:nvSpPr>
        <p:spPr>
          <a:xfrm>
            <a:off x="3683758" y="10243910"/>
            <a:ext cx="9027193" cy="1087465"/>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400" b="1">
                <a:solidFill>
                  <a:schemeClr val="bg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a:t>
            </a:r>
            <a:br>
              <a:rPr lang="ar-QA"/>
            </a:br>
            <a:r>
              <a:rPr lang="ar-QA"/>
              <a:t>وهمي في صناعة الطباعة والتنضيد. </a:t>
            </a:r>
          </a:p>
        </p:txBody>
      </p:sp>
    </p:spTree>
    <p:extLst>
      <p:ext uri="{BB962C8B-B14F-4D97-AF65-F5344CB8AC3E}">
        <p14:creationId xmlns:p14="http://schemas.microsoft.com/office/powerpoint/2010/main" val="1516897809"/>
      </p:ext>
    </p:extLst>
  </p:cSld>
  <p:clrMapOvr>
    <a:masterClrMapping/>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Sunrise 10">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7C8D4CE-3F02-8B67-2CC1-F28CDE1D0C9B}"/>
              </a:ext>
            </a:extLst>
          </p:cNvPr>
          <p:cNvSpPr/>
          <p:nvPr userDrawn="1"/>
        </p:nvSpPr>
        <p:spPr>
          <a:xfrm>
            <a:off x="0" y="0"/>
            <a:ext cx="24384000" cy="13716000"/>
          </a:xfrm>
          <a:prstGeom prst="rect">
            <a:avLst/>
          </a:prstGeom>
          <a:gradFill flip="none" rotWithShape="1">
            <a:gsLst>
              <a:gs pos="0">
                <a:schemeClr val="bg2"/>
              </a:gs>
              <a:gs pos="22000">
                <a:schemeClr val="bg2"/>
              </a:gs>
              <a:gs pos="100000">
                <a:schemeClr val="accent6"/>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11" name="Grid" hidden="1">
            <a:extLst>
              <a:ext uri="{FF2B5EF4-FFF2-40B4-BE49-F238E27FC236}">
                <a16:creationId xmlns:a16="http://schemas.microsoft.com/office/drawing/2014/main" id="{11652F50-E0D2-E3FF-ABF8-8603A4EAA31C}"/>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12" name="Group 11">
              <a:extLst>
                <a:ext uri="{FF2B5EF4-FFF2-40B4-BE49-F238E27FC236}">
                  <a16:creationId xmlns:a16="http://schemas.microsoft.com/office/drawing/2014/main" id="{E78D61D5-D488-C3DA-8A59-F74044BD18C3}"/>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30" name="Rectangle 29">
                <a:extLst>
                  <a:ext uri="{FF2B5EF4-FFF2-40B4-BE49-F238E27FC236}">
                    <a16:creationId xmlns:a16="http://schemas.microsoft.com/office/drawing/2014/main" id="{A31CFFA6-07A2-0F9B-4342-5A897432A4B3}"/>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A926796-05B7-0652-B27A-B9FB7F7316BC}"/>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DBDD97C0-8F39-D62C-3348-C8439BDC56EA}"/>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73B0D0BC-D5C6-0F2D-2B8B-98E765DBD2ED}"/>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D6377CAA-3A48-B06B-60AB-0BB042324798}"/>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A482CDD6-CB86-AF54-E05F-204B20F5B1F9}"/>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6CDBBD93-60D7-5B3D-D503-9F5DD92C58D4}"/>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27914186-9AF0-5EC1-EDF4-183761458A86}"/>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700FBBB0-8A6E-0929-8967-D2D6B4EEF53C}"/>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3B078ABF-5873-E735-F1FF-24C889D74C45}"/>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CF64F5CC-73F7-906C-3C45-187873307C74}"/>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46A9A48F-990E-356D-91B0-28486FB26D7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410A28A2-388A-5A27-B7BD-592D1A3338A4}"/>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2558F30-F358-0B48-09CC-BA25B5F69555}"/>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C2FA19EC-38BE-3EA8-02CD-E3E6A27F65F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CEDBEB57-DF1E-077A-631B-3D10CDF62BAD}"/>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61986391-DC24-626F-A1A1-B2677281D64A}"/>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2DB05003-FAF7-587F-5A59-AAADFBBF3B20}"/>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0519F929-F844-2457-5B4E-57A0CE90693D}"/>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9FC584BF-7EAC-8704-09E2-AE60CBA44183}"/>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DBE014EE-629D-0347-2D7B-52ED8B0315CC}"/>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42AEC9F3-0179-C589-A675-558D9DEC00D7}"/>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5A972E0A-CD71-AF33-D71E-32BAC81B16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534FBA80-9461-9C68-63B5-93BEB7BCEF8E}"/>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4" name="Rectangle 53">
                <a:extLst>
                  <a:ext uri="{FF2B5EF4-FFF2-40B4-BE49-F238E27FC236}">
                    <a16:creationId xmlns:a16="http://schemas.microsoft.com/office/drawing/2014/main" id="{360B9290-58F6-379D-78BA-EE4F868378F3}"/>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5" name="Rectangle 54">
                <a:extLst>
                  <a:ext uri="{FF2B5EF4-FFF2-40B4-BE49-F238E27FC236}">
                    <a16:creationId xmlns:a16="http://schemas.microsoft.com/office/drawing/2014/main" id="{093EADA5-C555-4CD2-0B23-56C2F712CE83}"/>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6" name="Rectangle 55">
                <a:extLst>
                  <a:ext uri="{FF2B5EF4-FFF2-40B4-BE49-F238E27FC236}">
                    <a16:creationId xmlns:a16="http://schemas.microsoft.com/office/drawing/2014/main" id="{9745549B-AF33-4AEB-47CC-69973C1808F6}"/>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7" name="Rectangle 56">
                <a:extLst>
                  <a:ext uri="{FF2B5EF4-FFF2-40B4-BE49-F238E27FC236}">
                    <a16:creationId xmlns:a16="http://schemas.microsoft.com/office/drawing/2014/main" id="{C8BD1BCE-DE14-77E8-0825-5E8B6777C9C0}"/>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8" name="Rectangle 57">
                <a:extLst>
                  <a:ext uri="{FF2B5EF4-FFF2-40B4-BE49-F238E27FC236}">
                    <a16:creationId xmlns:a16="http://schemas.microsoft.com/office/drawing/2014/main" id="{63EBC87D-1C58-A976-8B56-FB3440DD46E8}"/>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9" name="Rectangle 58">
                <a:extLst>
                  <a:ext uri="{FF2B5EF4-FFF2-40B4-BE49-F238E27FC236}">
                    <a16:creationId xmlns:a16="http://schemas.microsoft.com/office/drawing/2014/main" id="{BFD9531A-E60E-F197-AF9E-AF798E90E862}"/>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13" name="Group 12">
              <a:extLst>
                <a:ext uri="{FF2B5EF4-FFF2-40B4-BE49-F238E27FC236}">
                  <a16:creationId xmlns:a16="http://schemas.microsoft.com/office/drawing/2014/main" id="{65BDEACD-4B3A-18C9-E03B-94C13C580398}"/>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14" name="Rectangle 13">
                <a:extLst>
                  <a:ext uri="{FF2B5EF4-FFF2-40B4-BE49-F238E27FC236}">
                    <a16:creationId xmlns:a16="http://schemas.microsoft.com/office/drawing/2014/main" id="{A958B015-7A7A-6A5D-710F-3DD0DCCB7890}"/>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E40862F6-DC30-4658-CBF9-843E9BFB58E2}"/>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98F3B4C8-5325-58E0-C90D-E29C136416B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8E6E3C44-5FF5-8121-5B69-5DA57F6CBDDA}"/>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F4AB4522-F095-E0A8-61D0-4692B5ECB74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32788D64-177D-1363-A1BF-F2DF428373BD}"/>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3A40A059-12FB-2169-ABCB-13D98CBFE366}"/>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B656A067-7C5D-17E3-60CA-35A13284090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A2EE9BE2-4CE4-D6B9-95E6-344C64F404D5}"/>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951E746C-6BFB-0D14-63B4-023C515F6CC5}"/>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 name="Rectangle 23">
                <a:extLst>
                  <a:ext uri="{FF2B5EF4-FFF2-40B4-BE49-F238E27FC236}">
                    <a16:creationId xmlns:a16="http://schemas.microsoft.com/office/drawing/2014/main" id="{8FA00384-9FBB-7BE5-643A-45775C68AED7}"/>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F6871783-6F7D-3D44-6A1D-7EAD6CF1159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8EDD4FA7-59C4-5EE6-87CC-69A4B5FC1F20}"/>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E8010D77-5874-3225-AC9B-43A605B0F105}"/>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7EF479E-3963-B179-FBE6-F4D28811D0D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3F7ECCCA-1A98-8FE7-F72F-46C48A47B2E4}"/>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474" name="Shape 474"/>
          <p:cNvSpPr>
            <a:spLocks noGrp="1"/>
          </p:cNvSpPr>
          <p:nvPr>
            <p:ph type="pic" sz="half" idx="13" hasCustomPrompt="1"/>
          </p:nvPr>
        </p:nvSpPr>
        <p:spPr>
          <a:xfrm>
            <a:off x="13082691" y="2752088"/>
            <a:ext cx="9639429" cy="963942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0" name="Shape 474">
            <a:extLst>
              <a:ext uri="{FF2B5EF4-FFF2-40B4-BE49-F238E27FC236}">
                <a16:creationId xmlns:a16="http://schemas.microsoft.com/office/drawing/2014/main" id="{CCD3318A-EA5F-FD65-8A52-E3A65CA2450C}"/>
              </a:ext>
            </a:extLst>
          </p:cNvPr>
          <p:cNvSpPr>
            <a:spLocks noGrp="1"/>
          </p:cNvSpPr>
          <p:nvPr>
            <p:ph type="pic" sz="half" idx="14" hasCustomPrompt="1"/>
          </p:nvPr>
        </p:nvSpPr>
        <p:spPr>
          <a:xfrm>
            <a:off x="1649700" y="2752088"/>
            <a:ext cx="5372144"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1" name="Shape 474">
            <a:extLst>
              <a:ext uri="{FF2B5EF4-FFF2-40B4-BE49-F238E27FC236}">
                <a16:creationId xmlns:a16="http://schemas.microsoft.com/office/drawing/2014/main" id="{4B1F9870-D3FD-0A01-2D78-C30F2F3BC147}"/>
              </a:ext>
            </a:extLst>
          </p:cNvPr>
          <p:cNvSpPr>
            <a:spLocks noGrp="1"/>
          </p:cNvSpPr>
          <p:nvPr>
            <p:ph type="pic" sz="half" idx="15" hasCustomPrompt="1"/>
          </p:nvPr>
        </p:nvSpPr>
        <p:spPr>
          <a:xfrm>
            <a:off x="7375630" y="2752088"/>
            <a:ext cx="5356611"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2" name="Shape 474">
            <a:extLst>
              <a:ext uri="{FF2B5EF4-FFF2-40B4-BE49-F238E27FC236}">
                <a16:creationId xmlns:a16="http://schemas.microsoft.com/office/drawing/2014/main" id="{53500D23-2EC7-CF17-5DB1-F9953F0A0332}"/>
              </a:ext>
            </a:extLst>
          </p:cNvPr>
          <p:cNvSpPr>
            <a:spLocks noGrp="1"/>
          </p:cNvSpPr>
          <p:nvPr>
            <p:ph type="pic" sz="half" idx="16" hasCustomPrompt="1"/>
          </p:nvPr>
        </p:nvSpPr>
        <p:spPr>
          <a:xfrm>
            <a:off x="1665214" y="7776186"/>
            <a:ext cx="5356629"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3" name="Shape 474">
            <a:extLst>
              <a:ext uri="{FF2B5EF4-FFF2-40B4-BE49-F238E27FC236}">
                <a16:creationId xmlns:a16="http://schemas.microsoft.com/office/drawing/2014/main" id="{048A9979-BBD3-7B2C-D017-E14D6D87D826}"/>
              </a:ext>
            </a:extLst>
          </p:cNvPr>
          <p:cNvSpPr>
            <a:spLocks noGrp="1"/>
          </p:cNvSpPr>
          <p:nvPr>
            <p:ph type="pic" sz="half" idx="17" hasCustomPrompt="1"/>
          </p:nvPr>
        </p:nvSpPr>
        <p:spPr>
          <a:xfrm>
            <a:off x="7391100" y="7776186"/>
            <a:ext cx="5341141"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448" name="Title 113">
            <a:extLst>
              <a:ext uri="{FF2B5EF4-FFF2-40B4-BE49-F238E27FC236}">
                <a16:creationId xmlns:a16="http://schemas.microsoft.com/office/drawing/2014/main" id="{2C093071-6019-42BC-81B6-63719ABCC24B}"/>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Tree>
    <p:extLst>
      <p:ext uri="{BB962C8B-B14F-4D97-AF65-F5344CB8AC3E}">
        <p14:creationId xmlns:p14="http://schemas.microsoft.com/office/powerpoint/2010/main" val="1884090828"/>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Sunrise 11">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1EA3B280-98CC-E290-337F-4C0812F1EFD7}"/>
              </a:ext>
            </a:extLst>
          </p:cNvPr>
          <p:cNvSpPr/>
          <p:nvPr userDrawn="1"/>
        </p:nvSpPr>
        <p:spPr>
          <a:xfrm>
            <a:off x="0" y="0"/>
            <a:ext cx="24384000" cy="13716000"/>
          </a:xfrm>
          <a:prstGeom prst="rect">
            <a:avLst/>
          </a:prstGeom>
          <a:gradFill flip="none" rotWithShape="1">
            <a:gsLst>
              <a:gs pos="0">
                <a:schemeClr val="bg2"/>
              </a:gs>
              <a:gs pos="22000">
                <a:schemeClr val="bg2"/>
              </a:gs>
              <a:gs pos="100000">
                <a:schemeClr val="accent6"/>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Title 113">
            <a:extLst>
              <a:ext uri="{FF2B5EF4-FFF2-40B4-BE49-F238E27FC236}">
                <a16:creationId xmlns:a16="http://schemas.microsoft.com/office/drawing/2014/main" id="{204A22C4-E3CF-9695-D094-764B3678315F}"/>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3" name="Text Placeholder 54">
            <a:extLst>
              <a:ext uri="{FF2B5EF4-FFF2-40B4-BE49-F238E27FC236}">
                <a16:creationId xmlns:a16="http://schemas.microsoft.com/office/drawing/2014/main" id="{E08E567D-0E50-55C3-0453-D06AE0A5FEBE}"/>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4">
            <a:extLst>
              <a:ext uri="{FF2B5EF4-FFF2-40B4-BE49-F238E27FC236}">
                <a16:creationId xmlns:a16="http://schemas.microsoft.com/office/drawing/2014/main" id="{43C18998-9354-C5E3-E4F3-5C160EEAC795}"/>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792808539"/>
      </p:ext>
    </p:extLst>
  </p:cSld>
  <p:clrMapOvr>
    <a:masterClrMapping/>
  </p:clrMapOvr>
  <p:extLst>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Sunrise 12">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1AE0CC21-7C9B-0AFB-2FCF-D4B18F931D69}"/>
              </a:ext>
            </a:extLst>
          </p:cNvPr>
          <p:cNvSpPr/>
          <p:nvPr userDrawn="1"/>
        </p:nvSpPr>
        <p:spPr>
          <a:xfrm>
            <a:off x="0" y="0"/>
            <a:ext cx="24384000" cy="13716000"/>
          </a:xfrm>
          <a:prstGeom prst="rect">
            <a:avLst/>
          </a:prstGeom>
          <a:gradFill flip="none" rotWithShape="1">
            <a:gsLst>
              <a:gs pos="0">
                <a:schemeClr val="bg2"/>
              </a:gs>
              <a:gs pos="22000">
                <a:schemeClr val="bg2"/>
              </a:gs>
              <a:gs pos="100000">
                <a:schemeClr val="accent6"/>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Freeform: Shape 29">
            <a:extLst>
              <a:ext uri="{FF2B5EF4-FFF2-40B4-BE49-F238E27FC236}">
                <a16:creationId xmlns:a16="http://schemas.microsoft.com/office/drawing/2014/main" id="{B7652298-8A77-512C-3BC5-3CA4FDAD4084}"/>
              </a:ext>
            </a:extLst>
          </p:cNvPr>
          <p:cNvSpPr/>
          <p:nvPr userDrawn="1"/>
        </p:nvSpPr>
        <p:spPr>
          <a:xfrm>
            <a:off x="1661877" y="1324483"/>
            <a:ext cx="11052507" cy="11067031"/>
          </a:xfrm>
          <a:prstGeom prst="roundRect">
            <a:avLst>
              <a:gd name="adj" fmla="val 4382"/>
            </a:avLst>
          </a:prstGeom>
          <a:gradFill>
            <a:gsLst>
              <a:gs pos="0">
                <a:srgbClr val="FFFFFF">
                  <a:alpha val="33000"/>
                </a:srgbClr>
              </a:gs>
              <a:gs pos="61000">
                <a:srgbClr val="FFFFFF">
                  <a:alpha val="10000"/>
                </a:srgbClr>
              </a:gs>
              <a:gs pos="82000">
                <a:srgbClr val="FFFFFF">
                  <a:alpha val="20000"/>
                </a:srgbClr>
              </a:gs>
              <a:gs pos="100000">
                <a:srgbClr val="FFFFFF">
                  <a:alpha val="33575"/>
                </a:srgbClr>
              </a:gs>
            </a:gsLst>
            <a:lin ang="15788057" scaled="1"/>
          </a:gradFill>
          <a:ln w="0" cap="flat">
            <a:gradFill>
              <a:gsLst>
                <a:gs pos="0">
                  <a:schemeClr val="bg1">
                    <a:alpha val="50000"/>
                  </a:schemeClr>
                </a:gs>
                <a:gs pos="57000">
                  <a:srgbClr val="FFFFFF"/>
                </a:gs>
                <a:gs pos="34992">
                  <a:srgbClr val="FFFFFF"/>
                </a:gs>
                <a:gs pos="15000">
                  <a:schemeClr val="bg1">
                    <a:alpha val="51000"/>
                  </a:schemeClr>
                </a:gs>
                <a:gs pos="83000">
                  <a:schemeClr val="bg1"/>
                </a:gs>
                <a:gs pos="100000">
                  <a:schemeClr val="bg1">
                    <a:alpha val="5000"/>
                  </a:schemeClr>
                </a:gs>
              </a:gsLst>
              <a:lin ang="5400000" scaled="1"/>
            </a:gradFill>
            <a:prstDash val="solid"/>
            <a:miter/>
          </a:ln>
        </p:spPr>
        <p:txBody>
          <a:bodyPr rtlCol="0" anchor="ctr"/>
          <a:lstStyle/>
          <a:p>
            <a:endParaRPr lang="en-US" sz="1200">
              <a:latin typeface="Calibri" panose="020F0502020204030204" pitchFamily="34" charset="0"/>
              <a:cs typeface="Calibri" panose="020F0502020204030204" pitchFamily="34" charset="0"/>
            </a:endParaRPr>
          </a:p>
        </p:txBody>
      </p:sp>
      <p:sp>
        <p:nvSpPr>
          <p:cNvPr id="3" name="Title 113">
            <a:extLst>
              <a:ext uri="{FF2B5EF4-FFF2-40B4-BE49-F238E27FC236}">
                <a16:creationId xmlns:a16="http://schemas.microsoft.com/office/drawing/2014/main" id="{018FDE78-49B7-6261-FF22-CA55C2882878}"/>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9F81D9DA-AC94-B550-C737-612CE9FCF145}"/>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AF4E8950-9F88-1BB2-D94C-ADCAC123F47D}"/>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4149528880"/>
      </p:ext>
    </p:extLst>
  </p:cSld>
  <p:clrMapOvr>
    <a:masterClrMapping/>
  </p:clrMapOvr>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Sunrise 13">
    <p:bg>
      <p:bgPr>
        <a:solidFill>
          <a:schemeClr val="bg1"/>
        </a:solidFill>
        <a:effectLst/>
      </p:bgPr>
    </p:bg>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94F9BB0F-8E79-1415-5FDD-254A2F4384D5}"/>
              </a:ext>
            </a:extLst>
          </p:cNvPr>
          <p:cNvSpPr/>
          <p:nvPr userDrawn="1"/>
        </p:nvSpPr>
        <p:spPr>
          <a:xfrm>
            <a:off x="0" y="0"/>
            <a:ext cx="24384000" cy="13716000"/>
          </a:xfrm>
          <a:prstGeom prst="rect">
            <a:avLst/>
          </a:prstGeom>
          <a:gradFill flip="none" rotWithShape="1">
            <a:gsLst>
              <a:gs pos="0">
                <a:schemeClr val="bg2"/>
              </a:gs>
              <a:gs pos="22000">
                <a:schemeClr val="bg2"/>
              </a:gs>
              <a:gs pos="100000">
                <a:schemeClr val="accent6"/>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71" name="Freeform: Shape 29">
            <a:extLst>
              <a:ext uri="{FF2B5EF4-FFF2-40B4-BE49-F238E27FC236}">
                <a16:creationId xmlns:a16="http://schemas.microsoft.com/office/drawing/2014/main" id="{45C703B0-1CB6-B10C-0610-C94756477E75}"/>
              </a:ext>
            </a:extLst>
          </p:cNvPr>
          <p:cNvSpPr/>
          <p:nvPr userDrawn="1"/>
        </p:nvSpPr>
        <p:spPr>
          <a:xfrm>
            <a:off x="1661877" y="1324484"/>
            <a:ext cx="13907700" cy="11067030"/>
          </a:xfrm>
          <a:prstGeom prst="roundRect">
            <a:avLst>
              <a:gd name="adj" fmla="val 4382"/>
            </a:avLst>
          </a:prstGeom>
          <a:gradFill>
            <a:gsLst>
              <a:gs pos="0">
                <a:srgbClr val="FFFFFF">
                  <a:alpha val="33000"/>
                </a:srgbClr>
              </a:gs>
              <a:gs pos="61000">
                <a:srgbClr val="FFFFFF">
                  <a:alpha val="10000"/>
                </a:srgbClr>
              </a:gs>
              <a:gs pos="82000">
                <a:srgbClr val="FFFFFF">
                  <a:alpha val="20000"/>
                </a:srgbClr>
              </a:gs>
              <a:gs pos="100000">
                <a:srgbClr val="FFFFFF">
                  <a:alpha val="33575"/>
                </a:srgbClr>
              </a:gs>
            </a:gsLst>
            <a:lin ang="15788057" scaled="1"/>
          </a:gradFill>
          <a:ln w="0" cap="flat">
            <a:gradFill>
              <a:gsLst>
                <a:gs pos="0">
                  <a:schemeClr val="bg1">
                    <a:alpha val="50000"/>
                  </a:schemeClr>
                </a:gs>
                <a:gs pos="57000">
                  <a:srgbClr val="FFFFFF"/>
                </a:gs>
                <a:gs pos="34992">
                  <a:srgbClr val="FFFFFF"/>
                </a:gs>
                <a:gs pos="15000">
                  <a:schemeClr val="bg1">
                    <a:alpha val="51000"/>
                  </a:schemeClr>
                </a:gs>
                <a:gs pos="83000">
                  <a:schemeClr val="bg1"/>
                </a:gs>
                <a:gs pos="100000">
                  <a:schemeClr val="bg1">
                    <a:alpha val="5000"/>
                  </a:schemeClr>
                </a:gs>
              </a:gsLst>
              <a:lin ang="5400000" scaled="1"/>
            </a:gradFill>
            <a:prstDash val="solid"/>
            <a:miter/>
          </a:ln>
        </p:spPr>
        <p:txBody>
          <a:bodyPr rtlCol="0" anchor="ctr"/>
          <a:lstStyle/>
          <a:p>
            <a:endParaRPr lang="en-US" sz="1200">
              <a:latin typeface="Calibri" panose="020F0502020204030204" pitchFamily="34" charset="0"/>
              <a:cs typeface="Calibri" panose="020F0502020204030204" pitchFamily="34" charset="0"/>
            </a:endParaRPr>
          </a:p>
        </p:txBody>
      </p:sp>
      <p:sp>
        <p:nvSpPr>
          <p:cNvPr id="75" name="Picture Placeholder 73">
            <a:extLst>
              <a:ext uri="{FF2B5EF4-FFF2-40B4-BE49-F238E27FC236}">
                <a16:creationId xmlns:a16="http://schemas.microsoft.com/office/drawing/2014/main" id="{043F1E87-E3BE-82AC-F65C-6819D00DD759}"/>
              </a:ext>
            </a:extLst>
          </p:cNvPr>
          <p:cNvSpPr>
            <a:spLocks noGrp="1"/>
          </p:cNvSpPr>
          <p:nvPr>
            <p:ph type="pic" sz="quarter" idx="12"/>
          </p:nvPr>
        </p:nvSpPr>
        <p:spPr>
          <a:xfrm>
            <a:off x="2375663" y="2038350"/>
            <a:ext cx="12495414" cy="9639300"/>
          </a:xfrm>
          <a:prstGeom prst="roundRect">
            <a:avLst>
              <a:gd name="adj" fmla="val 3686"/>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2" name="Title 113">
            <a:extLst>
              <a:ext uri="{FF2B5EF4-FFF2-40B4-BE49-F238E27FC236}">
                <a16:creationId xmlns:a16="http://schemas.microsoft.com/office/drawing/2014/main" id="{3019EDD6-B4DB-C435-700A-2653B86C7804}"/>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3" name="Text Placeholder 54">
            <a:extLst>
              <a:ext uri="{FF2B5EF4-FFF2-40B4-BE49-F238E27FC236}">
                <a16:creationId xmlns:a16="http://schemas.microsoft.com/office/drawing/2014/main" id="{7DC417E9-76CC-130F-87B4-CF230D6B851C}"/>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4">
            <a:extLst>
              <a:ext uri="{FF2B5EF4-FFF2-40B4-BE49-F238E27FC236}">
                <a16:creationId xmlns:a16="http://schemas.microsoft.com/office/drawing/2014/main" id="{DC1A506C-E494-2DDA-DFB5-377EEE71A5BA}"/>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959017138"/>
      </p:ext>
    </p:extLst>
  </p:cSld>
  <p:clrMapOvr>
    <a:masterClrMapping/>
  </p:clrMapOvr>
  <p:extLst>
    <p:ext uri="{DCECCB84-F9BA-43D5-87BE-67443E8EF086}">
      <p15:sldGuideLst xmlns:p15="http://schemas.microsoft.com/office/powerpoint/2012/main"/>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Sunrise 14">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565F6096-8C4E-011A-048D-140D7536C216}"/>
              </a:ext>
            </a:extLst>
          </p:cNvPr>
          <p:cNvSpPr/>
          <p:nvPr userDrawn="1"/>
        </p:nvSpPr>
        <p:spPr>
          <a:xfrm>
            <a:off x="0" y="0"/>
            <a:ext cx="24384000" cy="13716000"/>
          </a:xfrm>
          <a:prstGeom prst="rect">
            <a:avLst/>
          </a:prstGeom>
          <a:gradFill flip="none" rotWithShape="1">
            <a:gsLst>
              <a:gs pos="0">
                <a:schemeClr val="bg2"/>
              </a:gs>
              <a:gs pos="22000">
                <a:schemeClr val="bg2"/>
              </a:gs>
              <a:gs pos="100000">
                <a:schemeClr val="accent6"/>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65" name="Rounded Rectangle 64">
            <a:extLst>
              <a:ext uri="{FF2B5EF4-FFF2-40B4-BE49-F238E27FC236}">
                <a16:creationId xmlns:a16="http://schemas.microsoft.com/office/drawing/2014/main" id="{6376EE74-1CCA-12A4-2C4E-72624DA6B227}"/>
              </a:ext>
            </a:extLst>
          </p:cNvPr>
          <p:cNvSpPr/>
          <p:nvPr userDrawn="1"/>
        </p:nvSpPr>
        <p:spPr>
          <a:xfrm rot="16200000">
            <a:off x="2191832" y="797439"/>
            <a:ext cx="11067030" cy="12120096"/>
          </a:xfrm>
          <a:prstGeom prst="roundRect">
            <a:avLst>
              <a:gd name="adj" fmla="val 4310"/>
            </a:avLst>
          </a:prstGeom>
          <a:gradFill>
            <a:gsLst>
              <a:gs pos="0">
                <a:schemeClr val="bg1">
                  <a:lumMod val="68646"/>
                  <a:lumOff val="31354"/>
                  <a:alpha val="29770"/>
                </a:schemeClr>
              </a:gs>
              <a:gs pos="100000">
                <a:schemeClr val="bg1">
                  <a:alpha val="5253"/>
                </a:schemeClr>
              </a:gs>
            </a:gsLst>
            <a:lin ang="5400000" scaled="1"/>
          </a:gradFill>
          <a:ln w="15875">
            <a:gradFill flip="none" rotWithShape="1">
              <a:gsLst>
                <a:gs pos="64000">
                  <a:srgbClr val="FFFFFF">
                    <a:alpha val="69922"/>
                  </a:srgbClr>
                </a:gs>
                <a:gs pos="24000">
                  <a:schemeClr val="bg1">
                    <a:alpha val="30000"/>
                  </a:schemeClr>
                </a:gs>
                <a:gs pos="100000">
                  <a:schemeClr val="bg1">
                    <a:alpha val="30000"/>
                  </a:schemeClr>
                </a:gs>
              </a:gsLst>
              <a:path path="rect">
                <a:fillToRect l="100000" b="100000"/>
              </a:path>
              <a:tileRect t="-100000" r="-100000"/>
            </a:gradFill>
          </a:ln>
          <a:effectLst>
            <a:outerShdw blurRad="1020707" dist="50800" algn="ctr" rotWithShape="0">
              <a:prstClr val="black">
                <a:alpha val="10225"/>
              </a:prstClr>
            </a:outerShdw>
          </a:effectLst>
        </p:spPr>
        <p:style>
          <a:lnRef idx="2">
            <a:schemeClr val="accent1">
              <a:shade val="15000"/>
            </a:schemeClr>
          </a:lnRef>
          <a:fillRef idx="1">
            <a:schemeClr val="accent1"/>
          </a:fillRef>
          <a:effectRef idx="0">
            <a:schemeClr val="accent1"/>
          </a:effectRef>
          <a:fontRef idx="minor">
            <a:schemeClr val="lt1"/>
          </a:fontRef>
        </p:style>
        <p:txBody>
          <a:bodyPr lIns="318891" tIns="79723" rIns="79723" bIns="79723" rtlCol="0" anchor="ctr"/>
          <a:lstStyle/>
          <a:p>
            <a:pPr marL="457200" indent="-457200" defTabSz="809976">
              <a:buClr>
                <a:schemeClr val="bg2"/>
              </a:buClr>
              <a:buSzPct val="60000"/>
              <a:buFont typeface="System Font Regular"/>
              <a:buChar char="◆"/>
            </a:pPr>
            <a:endParaRPr lang="en-QA" sz="2800">
              <a:solidFill>
                <a:sysClr val="windowText" lastClr="000000"/>
              </a:solidFill>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60" name="Picture Placeholder 58">
            <a:extLst>
              <a:ext uri="{FF2B5EF4-FFF2-40B4-BE49-F238E27FC236}">
                <a16:creationId xmlns:a16="http://schemas.microsoft.com/office/drawing/2014/main" id="{B3AC45FD-7D31-F04C-63BA-F2F65A02A70C}"/>
              </a:ext>
            </a:extLst>
          </p:cNvPr>
          <p:cNvSpPr>
            <a:spLocks noGrp="1"/>
          </p:cNvSpPr>
          <p:nvPr>
            <p:ph type="pic" sz="quarter" idx="13"/>
          </p:nvPr>
        </p:nvSpPr>
        <p:spPr>
          <a:xfrm>
            <a:off x="2018617" y="1684486"/>
            <a:ext cx="6070900" cy="5350414"/>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62" name="Picture Placeholder 58">
            <a:extLst>
              <a:ext uri="{FF2B5EF4-FFF2-40B4-BE49-F238E27FC236}">
                <a16:creationId xmlns:a16="http://schemas.microsoft.com/office/drawing/2014/main" id="{07CEF074-A29E-E468-3A28-7B7CEC3C2EC6}"/>
              </a:ext>
            </a:extLst>
          </p:cNvPr>
          <p:cNvSpPr>
            <a:spLocks noGrp="1"/>
          </p:cNvSpPr>
          <p:nvPr>
            <p:ph type="pic" sz="quarter" idx="14"/>
          </p:nvPr>
        </p:nvSpPr>
        <p:spPr>
          <a:xfrm>
            <a:off x="8443171" y="1684486"/>
            <a:ext cx="4996748" cy="5350414"/>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63" name="Picture Placeholder 58">
            <a:extLst>
              <a:ext uri="{FF2B5EF4-FFF2-40B4-BE49-F238E27FC236}">
                <a16:creationId xmlns:a16="http://schemas.microsoft.com/office/drawing/2014/main" id="{37C23315-A1AF-26E7-6879-ADF8614BF59F}"/>
              </a:ext>
            </a:extLst>
          </p:cNvPr>
          <p:cNvSpPr>
            <a:spLocks noGrp="1"/>
          </p:cNvSpPr>
          <p:nvPr>
            <p:ph type="pic" sz="quarter" idx="15"/>
          </p:nvPr>
        </p:nvSpPr>
        <p:spPr>
          <a:xfrm>
            <a:off x="2025299" y="7388702"/>
            <a:ext cx="6064218" cy="4642300"/>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64" name="Picture Placeholder 58">
            <a:extLst>
              <a:ext uri="{FF2B5EF4-FFF2-40B4-BE49-F238E27FC236}">
                <a16:creationId xmlns:a16="http://schemas.microsoft.com/office/drawing/2014/main" id="{90422B99-E80F-4C83-83C3-E1656E1D6441}"/>
              </a:ext>
            </a:extLst>
          </p:cNvPr>
          <p:cNvSpPr>
            <a:spLocks noGrp="1"/>
          </p:cNvSpPr>
          <p:nvPr>
            <p:ph type="pic" sz="quarter" idx="16"/>
          </p:nvPr>
        </p:nvSpPr>
        <p:spPr>
          <a:xfrm>
            <a:off x="8442834" y="7388702"/>
            <a:ext cx="4997083" cy="4642300"/>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2" name="Title 113">
            <a:extLst>
              <a:ext uri="{FF2B5EF4-FFF2-40B4-BE49-F238E27FC236}">
                <a16:creationId xmlns:a16="http://schemas.microsoft.com/office/drawing/2014/main" id="{A1B0D17A-05A2-A9CE-3006-C8B08E58503B}"/>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3" name="Text Placeholder 54">
            <a:extLst>
              <a:ext uri="{FF2B5EF4-FFF2-40B4-BE49-F238E27FC236}">
                <a16:creationId xmlns:a16="http://schemas.microsoft.com/office/drawing/2014/main" id="{C2A493DF-A195-E1C4-0083-5868827C0B8D}"/>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4">
            <a:extLst>
              <a:ext uri="{FF2B5EF4-FFF2-40B4-BE49-F238E27FC236}">
                <a16:creationId xmlns:a16="http://schemas.microsoft.com/office/drawing/2014/main" id="{72944E10-E1C9-8A1A-98ED-3B6FC664F246}"/>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3874139684"/>
      </p:ext>
    </p:extLst>
  </p:cSld>
  <p:clrMapOvr>
    <a:masterClrMapping/>
  </p:clrMapOvr>
  <p:extLst>
    <p:ext uri="{DCECCB84-F9BA-43D5-87BE-67443E8EF086}">
      <p15:sldGuideLst xmlns:p15="http://schemas.microsoft.com/office/powerpoint/2012/main"/>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unrise 15">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123754-DE03-072E-6089-1179E1C342E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54" name="Rectangle 53">
            <a:extLst>
              <a:ext uri="{FF2B5EF4-FFF2-40B4-BE49-F238E27FC236}">
                <a16:creationId xmlns:a16="http://schemas.microsoft.com/office/drawing/2014/main" id="{AABD8020-F098-F77B-AA50-A661455DEF66}"/>
              </a:ext>
            </a:extLst>
          </p:cNvPr>
          <p:cNvSpPr/>
          <p:nvPr userDrawn="1"/>
        </p:nvSpPr>
        <p:spPr>
          <a:xfrm rot="10800000">
            <a:off x="15224100" y="0"/>
            <a:ext cx="9159898" cy="13716000"/>
          </a:xfrm>
          <a:prstGeom prst="rect">
            <a:avLst/>
          </a:prstGeom>
          <a:gradFill flip="none" rotWithShape="1">
            <a:gsLst>
              <a:gs pos="0">
                <a:schemeClr val="bg2"/>
              </a:gs>
              <a:gs pos="22000">
                <a:schemeClr val="bg2"/>
              </a:gs>
              <a:gs pos="100000">
                <a:schemeClr val="accent6"/>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itle 113">
            <a:extLst>
              <a:ext uri="{FF2B5EF4-FFF2-40B4-BE49-F238E27FC236}">
                <a16:creationId xmlns:a16="http://schemas.microsoft.com/office/drawing/2014/main" id="{583EA318-537E-0D92-3600-5827D158BAE7}"/>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875A1111-C734-07C3-1075-36CD1951A106}"/>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FADAE1D1-D71A-BC03-18B6-D6AC2444E4FB}"/>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905000551"/>
      </p:ext>
    </p:extLst>
  </p:cSld>
  <p:clrMapOvr>
    <a:masterClrMapping/>
  </p:clrMapOvr>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unrise 16">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123754-DE03-072E-6089-1179E1C342E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itle 113">
            <a:extLst>
              <a:ext uri="{FF2B5EF4-FFF2-40B4-BE49-F238E27FC236}">
                <a16:creationId xmlns:a16="http://schemas.microsoft.com/office/drawing/2014/main" id="{EB4A38AB-5693-C0F8-54C6-6C9F209AA071}"/>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6"/>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24C3B900-3F61-7CCF-E5C1-D7A4A9BF2521}"/>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8A7E69CA-ADCC-740D-6B6B-E83447447C04}"/>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
        <p:nvSpPr>
          <p:cNvPr id="55" name="Rectangle 54">
            <a:extLst>
              <a:ext uri="{FF2B5EF4-FFF2-40B4-BE49-F238E27FC236}">
                <a16:creationId xmlns:a16="http://schemas.microsoft.com/office/drawing/2014/main" id="{5B2ECCB2-06A7-4831-8A96-23AE1DF7DFB2}"/>
              </a:ext>
            </a:extLst>
          </p:cNvPr>
          <p:cNvSpPr/>
          <p:nvPr userDrawn="1"/>
        </p:nvSpPr>
        <p:spPr>
          <a:xfrm>
            <a:off x="0" y="0"/>
            <a:ext cx="15584118" cy="13716000"/>
          </a:xfrm>
          <a:prstGeom prst="rect">
            <a:avLst/>
          </a:prstGeom>
          <a:gradFill flip="none" rotWithShape="1">
            <a:gsLst>
              <a:gs pos="0">
                <a:schemeClr val="bg2"/>
              </a:gs>
              <a:gs pos="22000">
                <a:schemeClr val="bg2"/>
              </a:gs>
              <a:gs pos="100000">
                <a:schemeClr val="accent6"/>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45819302"/>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 Sky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2DE6BBE-45EB-B103-4F4F-C391890196DE}"/>
              </a:ext>
            </a:extLst>
          </p:cNvPr>
          <p:cNvGrpSpPr/>
          <p:nvPr userDrawn="1"/>
        </p:nvGrpSpPr>
        <p:grpSpPr>
          <a:xfrm flipH="1">
            <a:off x="0" y="0"/>
            <a:ext cx="24384000" cy="13716001"/>
            <a:chOff x="0" y="0"/>
            <a:chExt cx="24384000" cy="13716001"/>
          </a:xfrm>
        </p:grpSpPr>
        <p:pic>
          <p:nvPicPr>
            <p:cNvPr id="5" name="Picture 4">
              <a:extLst>
                <a:ext uri="{FF2B5EF4-FFF2-40B4-BE49-F238E27FC236}">
                  <a16:creationId xmlns:a16="http://schemas.microsoft.com/office/drawing/2014/main" id="{0E32409B-18B8-9685-58EC-7E78057BD68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a:off x="22622123" y="11989759"/>
              <a:ext cx="1069414" cy="1110026"/>
            </a:xfrm>
            <a:prstGeom prst="rect">
              <a:avLst/>
            </a:prstGeom>
          </p:spPr>
        </p:pic>
        <p:sp>
          <p:nvSpPr>
            <p:cNvPr id="12" name="Rectangle 11">
              <a:extLst>
                <a:ext uri="{FF2B5EF4-FFF2-40B4-BE49-F238E27FC236}">
                  <a16:creationId xmlns:a16="http://schemas.microsoft.com/office/drawing/2014/main" id="{CC48BD88-8E64-C119-4AFB-483D477ED5CE}"/>
                </a:ext>
              </a:extLst>
            </p:cNvPr>
            <p:cNvSpPr/>
            <p:nvPr userDrawn="1"/>
          </p:nvSpPr>
          <p:spPr>
            <a:xfrm>
              <a:off x="0" y="0"/>
              <a:ext cx="21917026" cy="13716000"/>
            </a:xfrm>
            <a:prstGeom prst="rect">
              <a:avLst/>
            </a:prstGeom>
            <a:gradFill flip="none" rotWithShape="1">
              <a:gsLst>
                <a:gs pos="0">
                  <a:schemeClr val="accent2"/>
                </a:gs>
                <a:gs pos="47000">
                  <a:schemeClr val="accent4"/>
                </a:gs>
                <a:gs pos="100000">
                  <a:schemeClr val="accent4">
                    <a:lumMod val="20000"/>
                    <a:lumOff val="8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sz="1200">
                <a:latin typeface="Calibri" panose="020F0502020204030204" pitchFamily="34" charset="0"/>
                <a:cs typeface="Calibri" panose="020F0502020204030204" pitchFamily="34" charset="0"/>
              </a:endParaRPr>
            </a:p>
          </p:txBody>
        </p:sp>
        <p:grpSp>
          <p:nvGrpSpPr>
            <p:cNvPr id="17" name="Group 16">
              <a:extLst>
                <a:ext uri="{FF2B5EF4-FFF2-40B4-BE49-F238E27FC236}">
                  <a16:creationId xmlns:a16="http://schemas.microsoft.com/office/drawing/2014/main" id="{71407DFC-9680-3672-1D2A-97AB56B51800}"/>
                </a:ext>
              </a:extLst>
            </p:cNvPr>
            <p:cNvGrpSpPr/>
            <p:nvPr userDrawn="1"/>
          </p:nvGrpSpPr>
          <p:grpSpPr>
            <a:xfrm rot="5400000">
              <a:off x="10668000" y="1"/>
              <a:ext cx="13716000" cy="13716000"/>
              <a:chOff x="6137236" y="4316536"/>
              <a:chExt cx="5233287" cy="5233287"/>
            </a:xfrm>
          </p:grpSpPr>
          <p:sp>
            <p:nvSpPr>
              <p:cNvPr id="18" name="Right Triangle 17">
                <a:extLst>
                  <a:ext uri="{FF2B5EF4-FFF2-40B4-BE49-F238E27FC236}">
                    <a16:creationId xmlns:a16="http://schemas.microsoft.com/office/drawing/2014/main" id="{314D021F-2980-C3C7-B356-41B1961B7D05}"/>
                  </a:ext>
                </a:extLst>
              </p:cNvPr>
              <p:cNvSpPr/>
              <p:nvPr userDrawn="1"/>
            </p:nvSpPr>
            <p:spPr>
              <a:xfrm>
                <a:off x="6137236" y="4316536"/>
                <a:ext cx="941264" cy="941264"/>
              </a:xfrm>
              <a:prstGeom prst="rtTriangle">
                <a:avLst/>
              </a:prstGeom>
              <a:gradFill flip="none" rotWithShape="1">
                <a:gsLst>
                  <a:gs pos="100000">
                    <a:schemeClr val="accent4">
                      <a:alpha val="0"/>
                    </a:schemeClr>
                  </a:gs>
                  <a:gs pos="0">
                    <a:schemeClr val="accent4"/>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19" name="Right Triangle 18">
                <a:extLst>
                  <a:ext uri="{FF2B5EF4-FFF2-40B4-BE49-F238E27FC236}">
                    <a16:creationId xmlns:a16="http://schemas.microsoft.com/office/drawing/2014/main" id="{7EF5387B-1C31-9CB9-46C7-8BFCE91C3B0C}"/>
                  </a:ext>
                </a:extLst>
              </p:cNvPr>
              <p:cNvSpPr/>
              <p:nvPr userDrawn="1"/>
            </p:nvSpPr>
            <p:spPr>
              <a:xfrm rot="10800000">
                <a:off x="7078500" y="5257800"/>
                <a:ext cx="4292023" cy="4292023"/>
              </a:xfrm>
              <a:prstGeom prst="rtTriangle">
                <a:avLst/>
              </a:prstGeom>
              <a:gradFill>
                <a:gsLst>
                  <a:gs pos="100000">
                    <a:schemeClr val="accent4">
                      <a:alpha val="0"/>
                    </a:schemeClr>
                  </a:gs>
                  <a:gs pos="0">
                    <a:schemeClr val="accent4"/>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grpSp>
      <p:grpSp>
        <p:nvGrpSpPr>
          <p:cNvPr id="43" name="Grid" hidden="1">
            <a:extLst>
              <a:ext uri="{FF2B5EF4-FFF2-40B4-BE49-F238E27FC236}">
                <a16:creationId xmlns:a16="http://schemas.microsoft.com/office/drawing/2014/main" id="{830D23B4-CC97-ABAB-1C57-9D0527391962}"/>
              </a:ext>
            </a:extLst>
          </p:cNvPr>
          <p:cNvGrpSpPr>
            <a:grpSpLocks/>
          </p:cNvGrpSpPr>
          <p:nvPr userDrawn="1"/>
        </p:nvGrpSpPr>
        <p:grpSpPr>
          <a:xfrm>
            <a:off x="1661878" y="1324484"/>
            <a:ext cx="21060245" cy="11067032"/>
            <a:chOff x="1661878" y="1324483"/>
            <a:chExt cx="21060245" cy="11067032"/>
          </a:xfrm>
        </p:grpSpPr>
        <p:grpSp>
          <p:nvGrpSpPr>
            <p:cNvPr id="44" name="Group 43">
              <a:extLst>
                <a:ext uri="{FF2B5EF4-FFF2-40B4-BE49-F238E27FC236}">
                  <a16:creationId xmlns:a16="http://schemas.microsoft.com/office/drawing/2014/main" id="{1C831C55-66DE-7938-1636-A7434F534FDE}"/>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62" name="Rectangle 61">
                <a:extLst>
                  <a:ext uri="{FF2B5EF4-FFF2-40B4-BE49-F238E27FC236}">
                    <a16:creationId xmlns:a16="http://schemas.microsoft.com/office/drawing/2014/main" id="{45250159-EE63-C3BE-0598-2CE5BD14925C}"/>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3" name="Rectangle 62">
                <a:extLst>
                  <a:ext uri="{FF2B5EF4-FFF2-40B4-BE49-F238E27FC236}">
                    <a16:creationId xmlns:a16="http://schemas.microsoft.com/office/drawing/2014/main" id="{2405E22F-B5C3-48AD-BDDD-94AF27E0EF00}"/>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4" name="Rectangle 63">
                <a:extLst>
                  <a:ext uri="{FF2B5EF4-FFF2-40B4-BE49-F238E27FC236}">
                    <a16:creationId xmlns:a16="http://schemas.microsoft.com/office/drawing/2014/main" id="{00075009-228B-184A-D2EC-0776E156AE6E}"/>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5" name="Rectangle 64">
                <a:extLst>
                  <a:ext uri="{FF2B5EF4-FFF2-40B4-BE49-F238E27FC236}">
                    <a16:creationId xmlns:a16="http://schemas.microsoft.com/office/drawing/2014/main" id="{596587E8-463A-4125-9DE9-B10B5004C2DD}"/>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6" name="Rectangle 65">
                <a:extLst>
                  <a:ext uri="{FF2B5EF4-FFF2-40B4-BE49-F238E27FC236}">
                    <a16:creationId xmlns:a16="http://schemas.microsoft.com/office/drawing/2014/main" id="{E1581D9C-E0D1-51C6-B507-39320EA9175E}"/>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05C4705F-2475-DC70-AEAC-60933C68F41B}"/>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2D193229-F707-206D-9D74-23005BF19985}"/>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05B678D5-563E-790E-3A54-D73B425D677F}"/>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2DB6D542-2AA9-E20F-4CAB-1B9B0EAA306C}"/>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239B0AFA-8409-5D4C-BF3D-DEACD714CBC5}"/>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5FF5C2CE-F86A-9EEF-C872-A7F90F08F650}"/>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EAC884A-81C6-89FD-D567-B735CEE782BD}"/>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AF37C2AC-7C07-EB15-2C4A-0F8A689361D5}"/>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B4B4507F-CDF5-DC33-8875-B738AC4D4E75}"/>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0A2B7C14-60D4-AB3B-DC39-054ED1571204}"/>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1C052109-6A30-399A-9E46-1698903C03F0}"/>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3A3C07B9-24E5-D155-FBA0-797C2B366429}"/>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9AA47066-0B66-765F-CAA8-135DBA33B663}"/>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DA48DE9A-6991-2DDA-3ACC-02AE5272B7DA}"/>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8DB12727-E88F-E8F5-D5BD-57B653256A10}"/>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2" name="Rectangle 81">
                <a:extLst>
                  <a:ext uri="{FF2B5EF4-FFF2-40B4-BE49-F238E27FC236}">
                    <a16:creationId xmlns:a16="http://schemas.microsoft.com/office/drawing/2014/main" id="{2408D2E8-67C6-C36E-3271-244877A1449F}"/>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6A847715-A2F4-A8B0-AC23-1924557EE19B}"/>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277B0CC1-7027-EC31-AC11-9E90C2076B39}"/>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F93FEACE-0DE9-3394-C3C9-01576A5CB10B}"/>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BD6F455D-6FB6-C226-2E2A-7C41761C5C23}"/>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67A4809D-5AA7-5E20-C0AF-6AE59D982DE4}"/>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94D74E81-656C-6AD2-30D0-699F7576FA8A}"/>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223B60C5-D3F6-4ACB-233E-9445C8CAA95D}"/>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3FF9CF73-37AF-6A26-DECA-7BB7461C4D56}"/>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42FA55E8-2015-96B9-3F80-20F03EF5CF6E}"/>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45" name="Group 44">
              <a:extLst>
                <a:ext uri="{FF2B5EF4-FFF2-40B4-BE49-F238E27FC236}">
                  <a16:creationId xmlns:a16="http://schemas.microsoft.com/office/drawing/2014/main" id="{8F6590AD-9447-1C16-28C0-0CF98C6631AB}"/>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46" name="Rectangle 45">
                <a:extLst>
                  <a:ext uri="{FF2B5EF4-FFF2-40B4-BE49-F238E27FC236}">
                    <a16:creationId xmlns:a16="http://schemas.microsoft.com/office/drawing/2014/main" id="{80164498-5576-BBDF-3C8D-C19EF1F7B2A5}"/>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FE2C17BE-014F-88D1-3588-3AFD3C3B2153}"/>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B556FB8B-C7EE-3E67-E3F4-E59103D37C49}"/>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E794B3E-7EA7-2E66-B06E-F5A2E684E6F8}"/>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407E4862-F855-DF4F-4273-FB39EFE2F74F}"/>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E1DF22FA-9AAF-67B0-4F3B-0AAF24C0429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11621BC1-74B6-8BCE-D182-907C486B488B}"/>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E59CD228-8FAC-17A9-9A2F-C3FFEDAABBFF}"/>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4" name="Rectangle 53">
                <a:extLst>
                  <a:ext uri="{FF2B5EF4-FFF2-40B4-BE49-F238E27FC236}">
                    <a16:creationId xmlns:a16="http://schemas.microsoft.com/office/drawing/2014/main" id="{9BD14200-4585-958A-B091-341AA47FD588}"/>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5" name="Rectangle 54">
                <a:extLst>
                  <a:ext uri="{FF2B5EF4-FFF2-40B4-BE49-F238E27FC236}">
                    <a16:creationId xmlns:a16="http://schemas.microsoft.com/office/drawing/2014/main" id="{A0E2E729-94F2-65D3-9EFF-BDC17FC5848F}"/>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6" name="Rectangle 55">
                <a:extLst>
                  <a:ext uri="{FF2B5EF4-FFF2-40B4-BE49-F238E27FC236}">
                    <a16:creationId xmlns:a16="http://schemas.microsoft.com/office/drawing/2014/main" id="{5D3AFE3F-7967-3A71-3646-91D38D135622}"/>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7" name="Rectangle 56">
                <a:extLst>
                  <a:ext uri="{FF2B5EF4-FFF2-40B4-BE49-F238E27FC236}">
                    <a16:creationId xmlns:a16="http://schemas.microsoft.com/office/drawing/2014/main" id="{8BBA78F0-2C60-FBDC-8835-1E411D1472BD}"/>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8" name="Rectangle 57">
                <a:extLst>
                  <a:ext uri="{FF2B5EF4-FFF2-40B4-BE49-F238E27FC236}">
                    <a16:creationId xmlns:a16="http://schemas.microsoft.com/office/drawing/2014/main" id="{720CE4F8-56C5-C685-6D55-7F9DC26820EF}"/>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9" name="Rectangle 58">
                <a:extLst>
                  <a:ext uri="{FF2B5EF4-FFF2-40B4-BE49-F238E27FC236}">
                    <a16:creationId xmlns:a16="http://schemas.microsoft.com/office/drawing/2014/main" id="{FE87D5E2-FE7B-10CF-6F9F-8391638328AA}"/>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0" name="Rectangle 59">
                <a:extLst>
                  <a:ext uri="{FF2B5EF4-FFF2-40B4-BE49-F238E27FC236}">
                    <a16:creationId xmlns:a16="http://schemas.microsoft.com/office/drawing/2014/main" id="{3B1D1D75-2E95-3B14-F0B3-5E34188DFFF5}"/>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1" name="Rectangle 60">
                <a:extLst>
                  <a:ext uri="{FF2B5EF4-FFF2-40B4-BE49-F238E27FC236}">
                    <a16:creationId xmlns:a16="http://schemas.microsoft.com/office/drawing/2014/main" id="{EA67A1CA-7B4D-C838-3A04-F201CA99A3D1}"/>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ext Placeholder 22">
            <a:extLst>
              <a:ext uri="{FF2B5EF4-FFF2-40B4-BE49-F238E27FC236}">
                <a16:creationId xmlns:a16="http://schemas.microsoft.com/office/drawing/2014/main" id="{00A225A4-6D0A-B6F5-8707-1A0351E03C07}"/>
              </a:ext>
            </a:extLst>
          </p:cNvPr>
          <p:cNvSpPr>
            <a:spLocks noGrp="1"/>
          </p:cNvSpPr>
          <p:nvPr>
            <p:ph type="body" sz="quarter" idx="17" hasCustomPrompt="1"/>
          </p:nvPr>
        </p:nvSpPr>
        <p:spPr>
          <a:xfrm>
            <a:off x="9491045" y="9683869"/>
            <a:ext cx="12145117" cy="753732"/>
          </a:xfrm>
          <a:prstGeom prst="rect">
            <a:avLst/>
          </a:prstGeom>
          <a:noFill/>
        </p:spPr>
        <p:txBody>
          <a:bodyPr wrap="square" tIns="0" rIns="72000">
            <a:spAutoFit/>
          </a:bodyPr>
          <a:lstStyle>
            <a:lvl1pPr algn="r" rtl="1">
              <a:spcAft>
                <a:spcPts val="0"/>
              </a:spcAft>
              <a:defRPr sz="4400">
                <a:solidFill>
                  <a:schemeClr val="bg1"/>
                </a:solidFill>
                <a:latin typeface="Calibri" panose="020F0502020204030204" pitchFamily="34" charset="0"/>
                <a:cs typeface="Calibri" panose="020F0502020204030204" pitchFamily="34" charset="0"/>
              </a:defRPr>
            </a:lvl1pPr>
          </a:lstStyle>
          <a:p>
            <a:pPr>
              <a:buNone/>
            </a:pPr>
            <a:r>
              <a:rPr lang="ar-QA"/>
              <a:t>عنوان فرعي أو تاريخ</a:t>
            </a:r>
          </a:p>
        </p:txBody>
      </p:sp>
      <p:sp>
        <p:nvSpPr>
          <p:cNvPr id="4" name="Title 1">
            <a:extLst>
              <a:ext uri="{FF2B5EF4-FFF2-40B4-BE49-F238E27FC236}">
                <a16:creationId xmlns:a16="http://schemas.microsoft.com/office/drawing/2014/main" id="{6C34ACA6-5654-0C3D-4576-7C4059233D63}"/>
              </a:ext>
            </a:extLst>
          </p:cNvPr>
          <p:cNvSpPr>
            <a:spLocks noGrp="1"/>
          </p:cNvSpPr>
          <p:nvPr>
            <p:ph type="title" hasCustomPrompt="1"/>
          </p:nvPr>
        </p:nvSpPr>
        <p:spPr>
          <a:xfrm>
            <a:off x="9491045" y="4893494"/>
            <a:ext cx="12145117" cy="4611385"/>
          </a:xfrm>
          <a:prstGeom prst="rect">
            <a:avLst/>
          </a:prstGeom>
        </p:spPr>
        <p:txBody>
          <a:bodyPr bIns="0" anchor="b" anchorCtr="0"/>
          <a:lstStyle>
            <a:lvl1pPr algn="r" rtl="1">
              <a:lnSpc>
                <a:spcPct val="100000"/>
              </a:lnSpc>
              <a:defRPr sz="7200" b="1" i="0">
                <a:solidFill>
                  <a:schemeClr val="bg1"/>
                </a:solidFill>
                <a:latin typeface="Calibri" panose="020F0502020204030204" pitchFamily="34" charset="0"/>
                <a:cs typeface="Calibri" panose="020F0502020204030204" pitchFamily="34" charset="0"/>
              </a:defRPr>
            </a:lvl1pPr>
          </a:lstStyle>
          <a:p>
            <a:r>
              <a:rPr lang="ar-QA"/>
              <a:t>انقر لإضافة العنوان</a:t>
            </a:r>
            <a:endParaRPr lang="en-US"/>
          </a:p>
        </p:txBody>
      </p:sp>
    </p:spTree>
    <p:extLst>
      <p:ext uri="{BB962C8B-B14F-4D97-AF65-F5344CB8AC3E}">
        <p14:creationId xmlns:p14="http://schemas.microsoft.com/office/powerpoint/2010/main" val="3146170831"/>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unrise 17">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123754-DE03-072E-6089-1179E1C342E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54" name="Rectangle 53">
            <a:extLst>
              <a:ext uri="{FF2B5EF4-FFF2-40B4-BE49-F238E27FC236}">
                <a16:creationId xmlns:a16="http://schemas.microsoft.com/office/drawing/2014/main" id="{8EBAFBFE-F5A2-C2CF-D7B4-30758400A242}"/>
              </a:ext>
            </a:extLst>
          </p:cNvPr>
          <p:cNvSpPr/>
          <p:nvPr userDrawn="1"/>
        </p:nvSpPr>
        <p:spPr>
          <a:xfrm>
            <a:off x="0" y="0"/>
            <a:ext cx="15584118" cy="13716000"/>
          </a:xfrm>
          <a:prstGeom prst="rect">
            <a:avLst/>
          </a:prstGeom>
          <a:gradFill flip="none" rotWithShape="1">
            <a:gsLst>
              <a:gs pos="0">
                <a:schemeClr val="bg2"/>
              </a:gs>
              <a:gs pos="22000">
                <a:schemeClr val="bg2"/>
              </a:gs>
              <a:gs pos="100000">
                <a:schemeClr val="accent6"/>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6" name="Freeform: Shape 29">
            <a:extLst>
              <a:ext uri="{FF2B5EF4-FFF2-40B4-BE49-F238E27FC236}">
                <a16:creationId xmlns:a16="http://schemas.microsoft.com/office/drawing/2014/main" id="{60DF5DA0-2BE9-9846-77D4-F49E4F76EB4B}"/>
              </a:ext>
            </a:extLst>
          </p:cNvPr>
          <p:cNvSpPr/>
          <p:nvPr userDrawn="1"/>
        </p:nvSpPr>
        <p:spPr>
          <a:xfrm>
            <a:off x="1690669" y="1324483"/>
            <a:ext cx="12833916" cy="11067031"/>
          </a:xfrm>
          <a:prstGeom prst="roundRect">
            <a:avLst>
              <a:gd name="adj" fmla="val 4382"/>
            </a:avLst>
          </a:prstGeom>
          <a:gradFill>
            <a:gsLst>
              <a:gs pos="0">
                <a:srgbClr val="FFFFFF">
                  <a:alpha val="33000"/>
                </a:srgbClr>
              </a:gs>
              <a:gs pos="61000">
                <a:srgbClr val="FFFFFF">
                  <a:alpha val="10000"/>
                </a:srgbClr>
              </a:gs>
              <a:gs pos="82000">
                <a:srgbClr val="FFFFFF">
                  <a:alpha val="20000"/>
                </a:srgbClr>
              </a:gs>
              <a:gs pos="100000">
                <a:srgbClr val="FFFFFF">
                  <a:alpha val="33575"/>
                </a:srgbClr>
              </a:gs>
            </a:gsLst>
            <a:lin ang="15788057" scaled="1"/>
          </a:gradFill>
          <a:ln w="0" cap="flat">
            <a:gradFill>
              <a:gsLst>
                <a:gs pos="0">
                  <a:schemeClr val="bg1">
                    <a:alpha val="50000"/>
                  </a:schemeClr>
                </a:gs>
                <a:gs pos="57000">
                  <a:srgbClr val="FFFFFF"/>
                </a:gs>
                <a:gs pos="34992">
                  <a:srgbClr val="FFFFFF"/>
                </a:gs>
                <a:gs pos="15000">
                  <a:schemeClr val="bg1">
                    <a:alpha val="51000"/>
                  </a:schemeClr>
                </a:gs>
                <a:gs pos="83000">
                  <a:schemeClr val="bg1"/>
                </a:gs>
                <a:gs pos="100000">
                  <a:schemeClr val="bg1">
                    <a:alpha val="5000"/>
                  </a:schemeClr>
                </a:gs>
              </a:gsLst>
              <a:lin ang="5400000" scaled="1"/>
            </a:gradFill>
            <a:prstDash val="solid"/>
            <a:miter/>
          </a:ln>
        </p:spPr>
        <p:txBody>
          <a:bodyPr rtlCol="0" anchor="ctr"/>
          <a:lstStyle/>
          <a:p>
            <a:endParaRPr lang="en-US" sz="1200">
              <a:latin typeface="Calibri" panose="020F0502020204030204" pitchFamily="34" charset="0"/>
              <a:cs typeface="Calibri" panose="020F0502020204030204" pitchFamily="34" charset="0"/>
            </a:endParaRPr>
          </a:p>
        </p:txBody>
      </p:sp>
      <p:sp>
        <p:nvSpPr>
          <p:cNvPr id="58" name="Picture Placeholder 73">
            <a:extLst>
              <a:ext uri="{FF2B5EF4-FFF2-40B4-BE49-F238E27FC236}">
                <a16:creationId xmlns:a16="http://schemas.microsoft.com/office/drawing/2014/main" id="{E52B7073-8B01-9820-9750-29E2858BFAB0}"/>
              </a:ext>
            </a:extLst>
          </p:cNvPr>
          <p:cNvSpPr>
            <a:spLocks noGrp="1"/>
          </p:cNvSpPr>
          <p:nvPr>
            <p:ph type="pic" sz="quarter" idx="12"/>
          </p:nvPr>
        </p:nvSpPr>
        <p:spPr>
          <a:xfrm>
            <a:off x="2404470" y="2038350"/>
            <a:ext cx="11420831" cy="9639300"/>
          </a:xfrm>
          <a:prstGeom prst="roundRect">
            <a:avLst>
              <a:gd name="adj" fmla="val 2820"/>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3" name="Title 113">
            <a:extLst>
              <a:ext uri="{FF2B5EF4-FFF2-40B4-BE49-F238E27FC236}">
                <a16:creationId xmlns:a16="http://schemas.microsoft.com/office/drawing/2014/main" id="{B343ECEB-1DB3-E00A-392C-7B7FC7BCBC8F}"/>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6"/>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9" name="Text Placeholder 54">
            <a:extLst>
              <a:ext uri="{FF2B5EF4-FFF2-40B4-BE49-F238E27FC236}">
                <a16:creationId xmlns:a16="http://schemas.microsoft.com/office/drawing/2014/main" id="{925C2839-54CC-C60E-CE40-C88944FCE145}"/>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60" name="Text Placeholder 54">
            <a:extLst>
              <a:ext uri="{FF2B5EF4-FFF2-40B4-BE49-F238E27FC236}">
                <a16:creationId xmlns:a16="http://schemas.microsoft.com/office/drawing/2014/main" id="{96037A4E-6859-BCD2-8E1F-BD696AF83059}"/>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881419407"/>
      </p:ext>
    </p:extLst>
  </p:cSld>
  <p:clrMapOvr>
    <a:masterClrMapping/>
  </p:clrMapOvr>
  <p:extLst>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Green Slide 0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B7703F-2D1B-804C-7752-D98BD37D257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63" name="Grid" hidden="1">
            <a:extLst>
              <a:ext uri="{FF2B5EF4-FFF2-40B4-BE49-F238E27FC236}">
                <a16:creationId xmlns:a16="http://schemas.microsoft.com/office/drawing/2014/main" id="{89C5E171-1F86-36CA-43A1-463474759AC7}"/>
              </a:ext>
            </a:extLst>
          </p:cNvPr>
          <p:cNvGrpSpPr>
            <a:grpSpLocks/>
          </p:cNvGrpSpPr>
          <p:nvPr userDrawn="1"/>
        </p:nvGrpSpPr>
        <p:grpSpPr>
          <a:xfrm>
            <a:off x="1661878" y="1324484"/>
            <a:ext cx="21060245" cy="11067032"/>
            <a:chOff x="1661878" y="1324483"/>
            <a:chExt cx="21060245" cy="11067032"/>
          </a:xfrm>
        </p:grpSpPr>
        <p:grpSp>
          <p:nvGrpSpPr>
            <p:cNvPr id="64" name="Group 63">
              <a:extLst>
                <a:ext uri="{FF2B5EF4-FFF2-40B4-BE49-F238E27FC236}">
                  <a16:creationId xmlns:a16="http://schemas.microsoft.com/office/drawing/2014/main" id="{5CC3AE35-01A2-7939-AF4C-9BD96F5D1C0F}"/>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82" name="Rectangle 81">
                <a:extLst>
                  <a:ext uri="{FF2B5EF4-FFF2-40B4-BE49-F238E27FC236}">
                    <a16:creationId xmlns:a16="http://schemas.microsoft.com/office/drawing/2014/main" id="{56A5D992-79FB-0A17-B83C-1C93D3ECDC60}"/>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52B3090E-84F4-F369-F057-80E3E44DCFEE}"/>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BE8DB58F-3B06-19A1-097F-CCD20705344A}"/>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AE40B6CF-A80D-C4F6-4959-6C2EA559ED9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B1907883-6DD8-86CA-6E8D-B38803FC14C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B4BFD35C-5C10-7A96-C6AA-CFDE021AA091}"/>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953D6973-5728-9881-00A7-9356DBE4CD5D}"/>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E0872EE5-EB03-8C92-9D8D-4F965B1007F2}"/>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6277D14D-B60A-6BA3-F28D-8010339BC373}"/>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CCD21340-CD62-4708-7278-31507DB966B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2" name="Rectangle 91">
                <a:extLst>
                  <a:ext uri="{FF2B5EF4-FFF2-40B4-BE49-F238E27FC236}">
                    <a16:creationId xmlns:a16="http://schemas.microsoft.com/office/drawing/2014/main" id="{DFBC635A-3E12-671C-F424-DFD7B1B1369F}"/>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3" name="Rectangle 92">
                <a:extLst>
                  <a:ext uri="{FF2B5EF4-FFF2-40B4-BE49-F238E27FC236}">
                    <a16:creationId xmlns:a16="http://schemas.microsoft.com/office/drawing/2014/main" id="{2DA4A3A0-4CEC-3C14-16BC-9657A7D6B43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4" name="Rectangle 93">
                <a:extLst>
                  <a:ext uri="{FF2B5EF4-FFF2-40B4-BE49-F238E27FC236}">
                    <a16:creationId xmlns:a16="http://schemas.microsoft.com/office/drawing/2014/main" id="{C1B7E138-D05A-98E9-3D76-1962B5A48EE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5" name="Rectangle 94">
                <a:extLst>
                  <a:ext uri="{FF2B5EF4-FFF2-40B4-BE49-F238E27FC236}">
                    <a16:creationId xmlns:a16="http://schemas.microsoft.com/office/drawing/2014/main" id="{59F43CD5-F861-BA48-8080-A885E2A48DB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6" name="Rectangle 95">
                <a:extLst>
                  <a:ext uri="{FF2B5EF4-FFF2-40B4-BE49-F238E27FC236}">
                    <a16:creationId xmlns:a16="http://schemas.microsoft.com/office/drawing/2014/main" id="{0EE60631-711F-5286-B938-F1377C01174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7" name="Rectangle 96">
                <a:extLst>
                  <a:ext uri="{FF2B5EF4-FFF2-40B4-BE49-F238E27FC236}">
                    <a16:creationId xmlns:a16="http://schemas.microsoft.com/office/drawing/2014/main" id="{CE0F0C48-3174-4541-D4D3-919EAEAA191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8" name="Rectangle 97">
                <a:extLst>
                  <a:ext uri="{FF2B5EF4-FFF2-40B4-BE49-F238E27FC236}">
                    <a16:creationId xmlns:a16="http://schemas.microsoft.com/office/drawing/2014/main" id="{79BE953A-1683-FC3B-9AAC-4AF1881130F3}"/>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9" name="Rectangle 98">
                <a:extLst>
                  <a:ext uri="{FF2B5EF4-FFF2-40B4-BE49-F238E27FC236}">
                    <a16:creationId xmlns:a16="http://schemas.microsoft.com/office/drawing/2014/main" id="{869648BB-FF7A-D504-3F43-6C1612EA9C5C}"/>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0" name="Rectangle 99">
                <a:extLst>
                  <a:ext uri="{FF2B5EF4-FFF2-40B4-BE49-F238E27FC236}">
                    <a16:creationId xmlns:a16="http://schemas.microsoft.com/office/drawing/2014/main" id="{167AA9BB-7312-0BBB-8E7E-3198B1784A17}"/>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1" name="Rectangle 100">
                <a:extLst>
                  <a:ext uri="{FF2B5EF4-FFF2-40B4-BE49-F238E27FC236}">
                    <a16:creationId xmlns:a16="http://schemas.microsoft.com/office/drawing/2014/main" id="{1C26B303-F1DE-FA38-226B-7CAD91D47123}"/>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2" name="Rectangle 101">
                <a:extLst>
                  <a:ext uri="{FF2B5EF4-FFF2-40B4-BE49-F238E27FC236}">
                    <a16:creationId xmlns:a16="http://schemas.microsoft.com/office/drawing/2014/main" id="{3B35DEEF-6771-7DA6-1FA8-D2881ABAC82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3" name="Rectangle 102">
                <a:extLst>
                  <a:ext uri="{FF2B5EF4-FFF2-40B4-BE49-F238E27FC236}">
                    <a16:creationId xmlns:a16="http://schemas.microsoft.com/office/drawing/2014/main" id="{C1F06F71-8DDF-B7E1-7F20-BA3446685FEA}"/>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4" name="Rectangle 103">
                <a:extLst>
                  <a:ext uri="{FF2B5EF4-FFF2-40B4-BE49-F238E27FC236}">
                    <a16:creationId xmlns:a16="http://schemas.microsoft.com/office/drawing/2014/main" id="{E4193FAE-F626-9E10-F236-3F59C9BDFC72}"/>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5" name="Rectangle 104">
                <a:extLst>
                  <a:ext uri="{FF2B5EF4-FFF2-40B4-BE49-F238E27FC236}">
                    <a16:creationId xmlns:a16="http://schemas.microsoft.com/office/drawing/2014/main" id="{9E05BD88-B299-9DCA-FE89-7BC0BEED04A4}"/>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6" name="Rectangle 105">
                <a:extLst>
                  <a:ext uri="{FF2B5EF4-FFF2-40B4-BE49-F238E27FC236}">
                    <a16:creationId xmlns:a16="http://schemas.microsoft.com/office/drawing/2014/main" id="{18AA6FD2-F2D6-E52B-1E01-097E51DB6136}"/>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7" name="Rectangle 106">
                <a:extLst>
                  <a:ext uri="{FF2B5EF4-FFF2-40B4-BE49-F238E27FC236}">
                    <a16:creationId xmlns:a16="http://schemas.microsoft.com/office/drawing/2014/main" id="{CFC5AD14-BA8A-487E-90DF-F8A2BF54F9F7}"/>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8" name="Rectangle 107">
                <a:extLst>
                  <a:ext uri="{FF2B5EF4-FFF2-40B4-BE49-F238E27FC236}">
                    <a16:creationId xmlns:a16="http://schemas.microsoft.com/office/drawing/2014/main" id="{5BBC4B59-D525-44DB-04CD-D8C637C279B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9" name="Rectangle 108">
                <a:extLst>
                  <a:ext uri="{FF2B5EF4-FFF2-40B4-BE49-F238E27FC236}">
                    <a16:creationId xmlns:a16="http://schemas.microsoft.com/office/drawing/2014/main" id="{7A3F8B07-1240-63EF-316F-3474A4EE9C8F}"/>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0" name="Rectangle 109">
                <a:extLst>
                  <a:ext uri="{FF2B5EF4-FFF2-40B4-BE49-F238E27FC236}">
                    <a16:creationId xmlns:a16="http://schemas.microsoft.com/office/drawing/2014/main" id="{2B458771-C0EB-B137-2FC2-87A9F9BB91F4}"/>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1" name="Rectangle 110">
                <a:extLst>
                  <a:ext uri="{FF2B5EF4-FFF2-40B4-BE49-F238E27FC236}">
                    <a16:creationId xmlns:a16="http://schemas.microsoft.com/office/drawing/2014/main" id="{03E752A5-34EE-35FB-5DB3-39AE3528EDDA}"/>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65" name="Group 64">
              <a:extLst>
                <a:ext uri="{FF2B5EF4-FFF2-40B4-BE49-F238E27FC236}">
                  <a16:creationId xmlns:a16="http://schemas.microsoft.com/office/drawing/2014/main" id="{ADD4606E-D525-7DBF-F648-EAA9E66BBF51}"/>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66" name="Rectangle 65">
                <a:extLst>
                  <a:ext uri="{FF2B5EF4-FFF2-40B4-BE49-F238E27FC236}">
                    <a16:creationId xmlns:a16="http://schemas.microsoft.com/office/drawing/2014/main" id="{186155C1-D969-CF23-03A2-3713EF024FE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B6DA85E4-4164-DBC1-D1F5-9978EAFCB445}"/>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5E5705D-7A4D-75F6-F098-26209BF23D6D}"/>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7F815515-B920-A981-452E-261A20F3356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5910FDD6-6F54-8D98-D7F9-1A6E6A159214}"/>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C316F2D4-DD06-4A1D-1280-A9A0FAAAD533}"/>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692331E1-6BBC-CB0F-D971-CE49DF3987A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1EED014-3AD8-8457-2EBE-1339108DF6E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5C0F5BEE-D3C7-D565-0384-29B1AC56852F}"/>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D040E7C6-02EA-6165-61BA-B7CCB9A1C2E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EF8D4EE8-1E0D-B976-329F-CACE4FCCE65D}"/>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685AB4FE-39CF-42B3-0069-844272E9B75E}"/>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C0ADF3E-3A2D-657F-7EA5-6CCE1E4E6B62}"/>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69F91096-6070-BE16-8148-A7E08D2AED93}"/>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E3C9D017-C692-706D-9E36-21D324E682A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F4D0B2D4-0F25-B787-8966-0E7BF053674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114" name="Title 113">
            <a:extLst>
              <a:ext uri="{FF2B5EF4-FFF2-40B4-BE49-F238E27FC236}">
                <a16:creationId xmlns:a16="http://schemas.microsoft.com/office/drawing/2014/main" id="{AAB81EEB-8256-7F93-4288-F867AB06607A}"/>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accent3"/>
                </a:solidFill>
                <a:latin typeface="Calibri" panose="020F0502020204030204" pitchFamily="34" charset="0"/>
                <a:cs typeface="Calibri" panose="020F0502020204030204" pitchFamily="34" charset="0"/>
              </a:defRPr>
            </a:lvl1pPr>
          </a:lstStyle>
          <a:p>
            <a:pPr>
              <a:buNone/>
            </a:pPr>
            <a:r>
              <a:rPr lang="ar-QA"/>
              <a:t>انقر لتعديل نمط العنوان الرئيسي</a:t>
            </a:r>
            <a:endParaRPr lang="en-US"/>
          </a:p>
        </p:txBody>
      </p:sp>
    </p:spTree>
    <p:extLst>
      <p:ext uri="{BB962C8B-B14F-4D97-AF65-F5344CB8AC3E}">
        <p14:creationId xmlns:p14="http://schemas.microsoft.com/office/powerpoint/2010/main" val="171717339"/>
      </p:ext>
    </p:extLst>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Green Slide 0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B7703F-2D1B-804C-7752-D98BD37D257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8" name="Picture Placeholder 6">
            <a:extLst>
              <a:ext uri="{FF2B5EF4-FFF2-40B4-BE49-F238E27FC236}">
                <a16:creationId xmlns:a16="http://schemas.microsoft.com/office/drawing/2014/main" id="{2D374453-CBDF-CF27-1BA9-35475C483B20}"/>
              </a:ext>
            </a:extLst>
          </p:cNvPr>
          <p:cNvSpPr>
            <a:spLocks noGrp="1"/>
          </p:cNvSpPr>
          <p:nvPr>
            <p:ph type="pic" sz="quarter" idx="12"/>
          </p:nvPr>
        </p:nvSpPr>
        <p:spPr>
          <a:xfrm>
            <a:off x="0" y="0"/>
            <a:ext cx="14156514" cy="13716000"/>
          </a:xfrm>
          <a:prstGeom prst="rect">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grpSp>
        <p:nvGrpSpPr>
          <p:cNvPr id="63" name="Grid" hidden="1">
            <a:extLst>
              <a:ext uri="{FF2B5EF4-FFF2-40B4-BE49-F238E27FC236}">
                <a16:creationId xmlns:a16="http://schemas.microsoft.com/office/drawing/2014/main" id="{89C5E171-1F86-36CA-43A1-463474759AC7}"/>
              </a:ext>
            </a:extLst>
          </p:cNvPr>
          <p:cNvGrpSpPr>
            <a:grpSpLocks/>
          </p:cNvGrpSpPr>
          <p:nvPr userDrawn="1"/>
        </p:nvGrpSpPr>
        <p:grpSpPr>
          <a:xfrm>
            <a:off x="1661878" y="1324484"/>
            <a:ext cx="21060245" cy="11067032"/>
            <a:chOff x="1661878" y="1324483"/>
            <a:chExt cx="21060245" cy="11067032"/>
          </a:xfrm>
        </p:grpSpPr>
        <p:grpSp>
          <p:nvGrpSpPr>
            <p:cNvPr id="64" name="Group 63">
              <a:extLst>
                <a:ext uri="{FF2B5EF4-FFF2-40B4-BE49-F238E27FC236}">
                  <a16:creationId xmlns:a16="http://schemas.microsoft.com/office/drawing/2014/main" id="{5CC3AE35-01A2-7939-AF4C-9BD96F5D1C0F}"/>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82" name="Rectangle 81">
                <a:extLst>
                  <a:ext uri="{FF2B5EF4-FFF2-40B4-BE49-F238E27FC236}">
                    <a16:creationId xmlns:a16="http://schemas.microsoft.com/office/drawing/2014/main" id="{56A5D992-79FB-0A17-B83C-1C93D3ECDC60}"/>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52B3090E-84F4-F369-F057-80E3E44DCFEE}"/>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BE8DB58F-3B06-19A1-097F-CCD20705344A}"/>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AE40B6CF-A80D-C4F6-4959-6C2EA559ED9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B1907883-6DD8-86CA-6E8D-B38803FC14C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B4BFD35C-5C10-7A96-C6AA-CFDE021AA091}"/>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953D6973-5728-9881-00A7-9356DBE4CD5D}"/>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E0872EE5-EB03-8C92-9D8D-4F965B1007F2}"/>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6277D14D-B60A-6BA3-F28D-8010339BC373}"/>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CCD21340-CD62-4708-7278-31507DB966B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2" name="Rectangle 91">
                <a:extLst>
                  <a:ext uri="{FF2B5EF4-FFF2-40B4-BE49-F238E27FC236}">
                    <a16:creationId xmlns:a16="http://schemas.microsoft.com/office/drawing/2014/main" id="{DFBC635A-3E12-671C-F424-DFD7B1B1369F}"/>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3" name="Rectangle 92">
                <a:extLst>
                  <a:ext uri="{FF2B5EF4-FFF2-40B4-BE49-F238E27FC236}">
                    <a16:creationId xmlns:a16="http://schemas.microsoft.com/office/drawing/2014/main" id="{2DA4A3A0-4CEC-3C14-16BC-9657A7D6B43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4" name="Rectangle 93">
                <a:extLst>
                  <a:ext uri="{FF2B5EF4-FFF2-40B4-BE49-F238E27FC236}">
                    <a16:creationId xmlns:a16="http://schemas.microsoft.com/office/drawing/2014/main" id="{C1B7E138-D05A-98E9-3D76-1962B5A48EE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5" name="Rectangle 94">
                <a:extLst>
                  <a:ext uri="{FF2B5EF4-FFF2-40B4-BE49-F238E27FC236}">
                    <a16:creationId xmlns:a16="http://schemas.microsoft.com/office/drawing/2014/main" id="{59F43CD5-F861-BA48-8080-A885E2A48DB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6" name="Rectangle 95">
                <a:extLst>
                  <a:ext uri="{FF2B5EF4-FFF2-40B4-BE49-F238E27FC236}">
                    <a16:creationId xmlns:a16="http://schemas.microsoft.com/office/drawing/2014/main" id="{0EE60631-711F-5286-B938-F1377C01174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7" name="Rectangle 96">
                <a:extLst>
                  <a:ext uri="{FF2B5EF4-FFF2-40B4-BE49-F238E27FC236}">
                    <a16:creationId xmlns:a16="http://schemas.microsoft.com/office/drawing/2014/main" id="{CE0F0C48-3174-4541-D4D3-919EAEAA191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8" name="Rectangle 97">
                <a:extLst>
                  <a:ext uri="{FF2B5EF4-FFF2-40B4-BE49-F238E27FC236}">
                    <a16:creationId xmlns:a16="http://schemas.microsoft.com/office/drawing/2014/main" id="{79BE953A-1683-FC3B-9AAC-4AF1881130F3}"/>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9" name="Rectangle 98">
                <a:extLst>
                  <a:ext uri="{FF2B5EF4-FFF2-40B4-BE49-F238E27FC236}">
                    <a16:creationId xmlns:a16="http://schemas.microsoft.com/office/drawing/2014/main" id="{869648BB-FF7A-D504-3F43-6C1612EA9C5C}"/>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0" name="Rectangle 99">
                <a:extLst>
                  <a:ext uri="{FF2B5EF4-FFF2-40B4-BE49-F238E27FC236}">
                    <a16:creationId xmlns:a16="http://schemas.microsoft.com/office/drawing/2014/main" id="{167AA9BB-7312-0BBB-8E7E-3198B1784A17}"/>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1" name="Rectangle 100">
                <a:extLst>
                  <a:ext uri="{FF2B5EF4-FFF2-40B4-BE49-F238E27FC236}">
                    <a16:creationId xmlns:a16="http://schemas.microsoft.com/office/drawing/2014/main" id="{1C26B303-F1DE-FA38-226B-7CAD91D47123}"/>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2" name="Rectangle 101">
                <a:extLst>
                  <a:ext uri="{FF2B5EF4-FFF2-40B4-BE49-F238E27FC236}">
                    <a16:creationId xmlns:a16="http://schemas.microsoft.com/office/drawing/2014/main" id="{3B35DEEF-6771-7DA6-1FA8-D2881ABAC82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3" name="Rectangle 102">
                <a:extLst>
                  <a:ext uri="{FF2B5EF4-FFF2-40B4-BE49-F238E27FC236}">
                    <a16:creationId xmlns:a16="http://schemas.microsoft.com/office/drawing/2014/main" id="{C1F06F71-8DDF-B7E1-7F20-BA3446685FEA}"/>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4" name="Rectangle 103">
                <a:extLst>
                  <a:ext uri="{FF2B5EF4-FFF2-40B4-BE49-F238E27FC236}">
                    <a16:creationId xmlns:a16="http://schemas.microsoft.com/office/drawing/2014/main" id="{E4193FAE-F626-9E10-F236-3F59C9BDFC72}"/>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5" name="Rectangle 104">
                <a:extLst>
                  <a:ext uri="{FF2B5EF4-FFF2-40B4-BE49-F238E27FC236}">
                    <a16:creationId xmlns:a16="http://schemas.microsoft.com/office/drawing/2014/main" id="{9E05BD88-B299-9DCA-FE89-7BC0BEED04A4}"/>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6" name="Rectangle 105">
                <a:extLst>
                  <a:ext uri="{FF2B5EF4-FFF2-40B4-BE49-F238E27FC236}">
                    <a16:creationId xmlns:a16="http://schemas.microsoft.com/office/drawing/2014/main" id="{18AA6FD2-F2D6-E52B-1E01-097E51DB6136}"/>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7" name="Rectangle 106">
                <a:extLst>
                  <a:ext uri="{FF2B5EF4-FFF2-40B4-BE49-F238E27FC236}">
                    <a16:creationId xmlns:a16="http://schemas.microsoft.com/office/drawing/2014/main" id="{CFC5AD14-BA8A-487E-90DF-F8A2BF54F9F7}"/>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8" name="Rectangle 107">
                <a:extLst>
                  <a:ext uri="{FF2B5EF4-FFF2-40B4-BE49-F238E27FC236}">
                    <a16:creationId xmlns:a16="http://schemas.microsoft.com/office/drawing/2014/main" id="{5BBC4B59-D525-44DB-04CD-D8C637C279B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9" name="Rectangle 108">
                <a:extLst>
                  <a:ext uri="{FF2B5EF4-FFF2-40B4-BE49-F238E27FC236}">
                    <a16:creationId xmlns:a16="http://schemas.microsoft.com/office/drawing/2014/main" id="{7A3F8B07-1240-63EF-316F-3474A4EE9C8F}"/>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0" name="Rectangle 109">
                <a:extLst>
                  <a:ext uri="{FF2B5EF4-FFF2-40B4-BE49-F238E27FC236}">
                    <a16:creationId xmlns:a16="http://schemas.microsoft.com/office/drawing/2014/main" id="{2B458771-C0EB-B137-2FC2-87A9F9BB91F4}"/>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1" name="Rectangle 110">
                <a:extLst>
                  <a:ext uri="{FF2B5EF4-FFF2-40B4-BE49-F238E27FC236}">
                    <a16:creationId xmlns:a16="http://schemas.microsoft.com/office/drawing/2014/main" id="{03E752A5-34EE-35FB-5DB3-39AE3528EDDA}"/>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65" name="Group 64">
              <a:extLst>
                <a:ext uri="{FF2B5EF4-FFF2-40B4-BE49-F238E27FC236}">
                  <a16:creationId xmlns:a16="http://schemas.microsoft.com/office/drawing/2014/main" id="{ADD4606E-D525-7DBF-F648-EAA9E66BBF51}"/>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66" name="Rectangle 65">
                <a:extLst>
                  <a:ext uri="{FF2B5EF4-FFF2-40B4-BE49-F238E27FC236}">
                    <a16:creationId xmlns:a16="http://schemas.microsoft.com/office/drawing/2014/main" id="{186155C1-D969-CF23-03A2-3713EF024FE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B6DA85E4-4164-DBC1-D1F5-9978EAFCB445}"/>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5E5705D-7A4D-75F6-F098-26209BF23D6D}"/>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7F815515-B920-A981-452E-261A20F3356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5910FDD6-6F54-8D98-D7F9-1A6E6A159214}"/>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C316F2D4-DD06-4A1D-1280-A9A0FAAAD533}"/>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692331E1-6BBC-CB0F-D971-CE49DF3987A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1EED014-3AD8-8457-2EBE-1339108DF6E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5C0F5BEE-D3C7-D565-0384-29B1AC56852F}"/>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D040E7C6-02EA-6165-61BA-B7CCB9A1C2E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EF8D4EE8-1E0D-B976-329F-CACE4FCCE65D}"/>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685AB4FE-39CF-42B3-0069-844272E9B75E}"/>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C0ADF3E-3A2D-657F-7EA5-6CCE1E4E6B62}"/>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69F91096-6070-BE16-8148-A7E08D2AED93}"/>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E3C9D017-C692-706D-9E36-21D324E682A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F4D0B2D4-0F25-B787-8966-0E7BF053674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Title 113">
            <a:extLst>
              <a:ext uri="{FF2B5EF4-FFF2-40B4-BE49-F238E27FC236}">
                <a16:creationId xmlns:a16="http://schemas.microsoft.com/office/drawing/2014/main" id="{6CDDE8C6-EEFD-FE4D-E847-04C5650C0599}"/>
              </a:ext>
            </a:extLst>
          </p:cNvPr>
          <p:cNvSpPr>
            <a:spLocks noGrp="1"/>
          </p:cNvSpPr>
          <p:nvPr>
            <p:ph type="title" hasCustomPrompt="1"/>
          </p:nvPr>
        </p:nvSpPr>
        <p:spPr>
          <a:xfrm>
            <a:off x="15937905" y="4127303"/>
            <a:ext cx="6055896" cy="2066887"/>
          </a:xfrm>
          <a:prstGeom prst="rect">
            <a:avLst/>
          </a:prstGeom>
        </p:spPr>
        <p:txBody>
          <a:bodyPr/>
          <a:lstStyle>
            <a:lvl1pPr algn="r" rtl="1">
              <a:lnSpc>
                <a:spcPct val="100000"/>
              </a:lnSpc>
              <a:defRPr sz="6000">
                <a:solidFill>
                  <a:schemeClr val="accent3"/>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4" name="Text Placeholder 54">
            <a:extLst>
              <a:ext uri="{FF2B5EF4-FFF2-40B4-BE49-F238E27FC236}">
                <a16:creationId xmlns:a16="http://schemas.microsoft.com/office/drawing/2014/main" id="{31BA3B98-F928-3B0F-EBC3-103635A97DA3}"/>
              </a:ext>
            </a:extLst>
          </p:cNvPr>
          <p:cNvSpPr>
            <a:spLocks noGrp="1"/>
          </p:cNvSpPr>
          <p:nvPr>
            <p:ph type="body" sz="quarter" idx="10" hasCustomPrompt="1"/>
          </p:nvPr>
        </p:nvSpPr>
        <p:spPr>
          <a:xfrm>
            <a:off x="15937905" y="6495601"/>
            <a:ext cx="6070166" cy="4577506"/>
          </a:xfrm>
          <a:prstGeom prst="rect">
            <a:avLst/>
          </a:prstGeom>
        </p:spPr>
        <p:txBody>
          <a:bodyPr/>
          <a:lstStyle>
            <a:lvl1pPr algn="r" rtl="1">
              <a:lnSpc>
                <a:spcPct val="100000"/>
              </a:lnSpc>
              <a:defRPr sz="2800" b="0" i="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 name="Text Placeholder 54">
            <a:extLst>
              <a:ext uri="{FF2B5EF4-FFF2-40B4-BE49-F238E27FC236}">
                <a16:creationId xmlns:a16="http://schemas.microsoft.com/office/drawing/2014/main" id="{B9846C31-45D5-9429-11C9-7E0233FF9568}"/>
              </a:ext>
            </a:extLst>
          </p:cNvPr>
          <p:cNvSpPr>
            <a:spLocks noGrp="1"/>
          </p:cNvSpPr>
          <p:nvPr>
            <p:ph type="body" sz="quarter" idx="11" hasCustomPrompt="1"/>
          </p:nvPr>
        </p:nvSpPr>
        <p:spPr>
          <a:xfrm>
            <a:off x="15937905" y="272128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3810871833"/>
      </p:ext>
    </p:extLst>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Green Slide 0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B7703F-2D1B-804C-7752-D98BD37D257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63" name="Grid" hidden="1">
            <a:extLst>
              <a:ext uri="{FF2B5EF4-FFF2-40B4-BE49-F238E27FC236}">
                <a16:creationId xmlns:a16="http://schemas.microsoft.com/office/drawing/2014/main" id="{89C5E171-1F86-36CA-43A1-463474759AC7}"/>
              </a:ext>
            </a:extLst>
          </p:cNvPr>
          <p:cNvGrpSpPr>
            <a:grpSpLocks/>
          </p:cNvGrpSpPr>
          <p:nvPr userDrawn="1"/>
        </p:nvGrpSpPr>
        <p:grpSpPr>
          <a:xfrm>
            <a:off x="1661878" y="1324484"/>
            <a:ext cx="21060245" cy="11067032"/>
            <a:chOff x="1661878" y="1324483"/>
            <a:chExt cx="21060245" cy="11067032"/>
          </a:xfrm>
        </p:grpSpPr>
        <p:grpSp>
          <p:nvGrpSpPr>
            <p:cNvPr id="64" name="Group 63">
              <a:extLst>
                <a:ext uri="{FF2B5EF4-FFF2-40B4-BE49-F238E27FC236}">
                  <a16:creationId xmlns:a16="http://schemas.microsoft.com/office/drawing/2014/main" id="{5CC3AE35-01A2-7939-AF4C-9BD96F5D1C0F}"/>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82" name="Rectangle 81">
                <a:extLst>
                  <a:ext uri="{FF2B5EF4-FFF2-40B4-BE49-F238E27FC236}">
                    <a16:creationId xmlns:a16="http://schemas.microsoft.com/office/drawing/2014/main" id="{56A5D992-79FB-0A17-B83C-1C93D3ECDC60}"/>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52B3090E-84F4-F369-F057-80E3E44DCFEE}"/>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BE8DB58F-3B06-19A1-097F-CCD20705344A}"/>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AE40B6CF-A80D-C4F6-4959-6C2EA559ED9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B1907883-6DD8-86CA-6E8D-B38803FC14C9}"/>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B4BFD35C-5C10-7A96-C6AA-CFDE021AA091}"/>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953D6973-5728-9881-00A7-9356DBE4CD5D}"/>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E0872EE5-EB03-8C92-9D8D-4F965B1007F2}"/>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6277D14D-B60A-6BA3-F28D-8010339BC373}"/>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CCD21340-CD62-4708-7278-31507DB966B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2" name="Rectangle 91">
                <a:extLst>
                  <a:ext uri="{FF2B5EF4-FFF2-40B4-BE49-F238E27FC236}">
                    <a16:creationId xmlns:a16="http://schemas.microsoft.com/office/drawing/2014/main" id="{DFBC635A-3E12-671C-F424-DFD7B1B1369F}"/>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3" name="Rectangle 92">
                <a:extLst>
                  <a:ext uri="{FF2B5EF4-FFF2-40B4-BE49-F238E27FC236}">
                    <a16:creationId xmlns:a16="http://schemas.microsoft.com/office/drawing/2014/main" id="{2DA4A3A0-4CEC-3C14-16BC-9657A7D6B43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4" name="Rectangle 93">
                <a:extLst>
                  <a:ext uri="{FF2B5EF4-FFF2-40B4-BE49-F238E27FC236}">
                    <a16:creationId xmlns:a16="http://schemas.microsoft.com/office/drawing/2014/main" id="{C1B7E138-D05A-98E9-3D76-1962B5A48EE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5" name="Rectangle 94">
                <a:extLst>
                  <a:ext uri="{FF2B5EF4-FFF2-40B4-BE49-F238E27FC236}">
                    <a16:creationId xmlns:a16="http://schemas.microsoft.com/office/drawing/2014/main" id="{59F43CD5-F861-BA48-8080-A885E2A48DB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6" name="Rectangle 95">
                <a:extLst>
                  <a:ext uri="{FF2B5EF4-FFF2-40B4-BE49-F238E27FC236}">
                    <a16:creationId xmlns:a16="http://schemas.microsoft.com/office/drawing/2014/main" id="{0EE60631-711F-5286-B938-F1377C01174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7" name="Rectangle 96">
                <a:extLst>
                  <a:ext uri="{FF2B5EF4-FFF2-40B4-BE49-F238E27FC236}">
                    <a16:creationId xmlns:a16="http://schemas.microsoft.com/office/drawing/2014/main" id="{CE0F0C48-3174-4541-D4D3-919EAEAA191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8" name="Rectangle 97">
                <a:extLst>
                  <a:ext uri="{FF2B5EF4-FFF2-40B4-BE49-F238E27FC236}">
                    <a16:creationId xmlns:a16="http://schemas.microsoft.com/office/drawing/2014/main" id="{79BE953A-1683-FC3B-9AAC-4AF1881130F3}"/>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9" name="Rectangle 98">
                <a:extLst>
                  <a:ext uri="{FF2B5EF4-FFF2-40B4-BE49-F238E27FC236}">
                    <a16:creationId xmlns:a16="http://schemas.microsoft.com/office/drawing/2014/main" id="{869648BB-FF7A-D504-3F43-6C1612EA9C5C}"/>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0" name="Rectangle 99">
                <a:extLst>
                  <a:ext uri="{FF2B5EF4-FFF2-40B4-BE49-F238E27FC236}">
                    <a16:creationId xmlns:a16="http://schemas.microsoft.com/office/drawing/2014/main" id="{167AA9BB-7312-0BBB-8E7E-3198B1784A17}"/>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1" name="Rectangle 100">
                <a:extLst>
                  <a:ext uri="{FF2B5EF4-FFF2-40B4-BE49-F238E27FC236}">
                    <a16:creationId xmlns:a16="http://schemas.microsoft.com/office/drawing/2014/main" id="{1C26B303-F1DE-FA38-226B-7CAD91D47123}"/>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2" name="Rectangle 101">
                <a:extLst>
                  <a:ext uri="{FF2B5EF4-FFF2-40B4-BE49-F238E27FC236}">
                    <a16:creationId xmlns:a16="http://schemas.microsoft.com/office/drawing/2014/main" id="{3B35DEEF-6771-7DA6-1FA8-D2881ABAC82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3" name="Rectangle 102">
                <a:extLst>
                  <a:ext uri="{FF2B5EF4-FFF2-40B4-BE49-F238E27FC236}">
                    <a16:creationId xmlns:a16="http://schemas.microsoft.com/office/drawing/2014/main" id="{C1F06F71-8DDF-B7E1-7F20-BA3446685FEA}"/>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4" name="Rectangle 103">
                <a:extLst>
                  <a:ext uri="{FF2B5EF4-FFF2-40B4-BE49-F238E27FC236}">
                    <a16:creationId xmlns:a16="http://schemas.microsoft.com/office/drawing/2014/main" id="{E4193FAE-F626-9E10-F236-3F59C9BDFC72}"/>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5" name="Rectangle 104">
                <a:extLst>
                  <a:ext uri="{FF2B5EF4-FFF2-40B4-BE49-F238E27FC236}">
                    <a16:creationId xmlns:a16="http://schemas.microsoft.com/office/drawing/2014/main" id="{9E05BD88-B299-9DCA-FE89-7BC0BEED04A4}"/>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6" name="Rectangle 105">
                <a:extLst>
                  <a:ext uri="{FF2B5EF4-FFF2-40B4-BE49-F238E27FC236}">
                    <a16:creationId xmlns:a16="http://schemas.microsoft.com/office/drawing/2014/main" id="{18AA6FD2-F2D6-E52B-1E01-097E51DB6136}"/>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7" name="Rectangle 106">
                <a:extLst>
                  <a:ext uri="{FF2B5EF4-FFF2-40B4-BE49-F238E27FC236}">
                    <a16:creationId xmlns:a16="http://schemas.microsoft.com/office/drawing/2014/main" id="{CFC5AD14-BA8A-487E-90DF-F8A2BF54F9F7}"/>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8" name="Rectangle 107">
                <a:extLst>
                  <a:ext uri="{FF2B5EF4-FFF2-40B4-BE49-F238E27FC236}">
                    <a16:creationId xmlns:a16="http://schemas.microsoft.com/office/drawing/2014/main" id="{5BBC4B59-D525-44DB-04CD-D8C637C279B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9" name="Rectangle 108">
                <a:extLst>
                  <a:ext uri="{FF2B5EF4-FFF2-40B4-BE49-F238E27FC236}">
                    <a16:creationId xmlns:a16="http://schemas.microsoft.com/office/drawing/2014/main" id="{7A3F8B07-1240-63EF-316F-3474A4EE9C8F}"/>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0" name="Rectangle 109">
                <a:extLst>
                  <a:ext uri="{FF2B5EF4-FFF2-40B4-BE49-F238E27FC236}">
                    <a16:creationId xmlns:a16="http://schemas.microsoft.com/office/drawing/2014/main" id="{2B458771-C0EB-B137-2FC2-87A9F9BB91F4}"/>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1" name="Rectangle 110">
                <a:extLst>
                  <a:ext uri="{FF2B5EF4-FFF2-40B4-BE49-F238E27FC236}">
                    <a16:creationId xmlns:a16="http://schemas.microsoft.com/office/drawing/2014/main" id="{03E752A5-34EE-35FB-5DB3-39AE3528EDDA}"/>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65" name="Group 64">
              <a:extLst>
                <a:ext uri="{FF2B5EF4-FFF2-40B4-BE49-F238E27FC236}">
                  <a16:creationId xmlns:a16="http://schemas.microsoft.com/office/drawing/2014/main" id="{ADD4606E-D525-7DBF-F648-EAA9E66BBF51}"/>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66" name="Rectangle 65">
                <a:extLst>
                  <a:ext uri="{FF2B5EF4-FFF2-40B4-BE49-F238E27FC236}">
                    <a16:creationId xmlns:a16="http://schemas.microsoft.com/office/drawing/2014/main" id="{186155C1-D969-CF23-03A2-3713EF024FE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B6DA85E4-4164-DBC1-D1F5-9978EAFCB445}"/>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5E5705D-7A4D-75F6-F098-26209BF23D6D}"/>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7F815515-B920-A981-452E-261A20F3356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5910FDD6-6F54-8D98-D7F9-1A6E6A159214}"/>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C316F2D4-DD06-4A1D-1280-A9A0FAAAD533}"/>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692331E1-6BBC-CB0F-D971-CE49DF3987A7}"/>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B1EED014-3AD8-8457-2EBE-1339108DF6E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5C0F5BEE-D3C7-D565-0384-29B1AC56852F}"/>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D040E7C6-02EA-6165-61BA-B7CCB9A1C2E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EF8D4EE8-1E0D-B976-329F-CACE4FCCE65D}"/>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685AB4FE-39CF-42B3-0069-844272E9B75E}"/>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C0ADF3E-3A2D-657F-7EA5-6CCE1E4E6B62}"/>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69F91096-6070-BE16-8148-A7E08D2AED93}"/>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E3C9D017-C692-706D-9E36-21D324E682A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F4D0B2D4-0F25-B787-8966-0E7BF053674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Title 113">
            <a:extLst>
              <a:ext uri="{FF2B5EF4-FFF2-40B4-BE49-F238E27FC236}">
                <a16:creationId xmlns:a16="http://schemas.microsoft.com/office/drawing/2014/main" id="{74E93E91-3B73-274C-CEA7-9FACE5E2FC18}"/>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3"/>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4" name="Text Placeholder 54">
            <a:extLst>
              <a:ext uri="{FF2B5EF4-FFF2-40B4-BE49-F238E27FC236}">
                <a16:creationId xmlns:a16="http://schemas.microsoft.com/office/drawing/2014/main" id="{B09880AF-4EC7-72D8-D3BA-0FAC16A7DA38}"/>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 name="Text Placeholder 54">
            <a:extLst>
              <a:ext uri="{FF2B5EF4-FFF2-40B4-BE49-F238E27FC236}">
                <a16:creationId xmlns:a16="http://schemas.microsoft.com/office/drawing/2014/main" id="{770EDC73-696E-92AA-38CD-4484C27AA7BB}"/>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2905986523"/>
      </p:ext>
    </p:extLst>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Green Slide 04">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736DA72-027D-7798-D0B9-E02F7A6647C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3" name="Rectangle 2">
            <a:extLst>
              <a:ext uri="{FF2B5EF4-FFF2-40B4-BE49-F238E27FC236}">
                <a16:creationId xmlns:a16="http://schemas.microsoft.com/office/drawing/2014/main" id="{18D0B6CB-DCF0-0A6F-6E02-53C35B39F7BE}"/>
              </a:ext>
            </a:extLst>
          </p:cNvPr>
          <p:cNvSpPr/>
          <p:nvPr userDrawn="1"/>
        </p:nvSpPr>
        <p:spPr>
          <a:xfrm>
            <a:off x="0" y="0"/>
            <a:ext cx="9159900" cy="13716000"/>
          </a:xfrm>
          <a:prstGeom prst="rect">
            <a:avLst/>
          </a:prstGeom>
          <a:gradFill flip="none" rotWithShape="1">
            <a:gsLst>
              <a:gs pos="0">
                <a:schemeClr val="accent3">
                  <a:lumMod val="20000"/>
                  <a:lumOff val="80000"/>
                </a:schemeClr>
              </a:gs>
              <a:gs pos="54000">
                <a:schemeClr val="accent3">
                  <a:lumMod val="98000"/>
                  <a:lumOff val="2000"/>
                </a:schemeClr>
              </a:gs>
              <a:gs pos="100000">
                <a:schemeClr val="accent3"/>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71" name="Freeform: Shape 29">
            <a:extLst>
              <a:ext uri="{FF2B5EF4-FFF2-40B4-BE49-F238E27FC236}">
                <a16:creationId xmlns:a16="http://schemas.microsoft.com/office/drawing/2014/main" id="{45C703B0-1CB6-B10C-0610-C94756477E75}"/>
              </a:ext>
            </a:extLst>
          </p:cNvPr>
          <p:cNvSpPr/>
          <p:nvPr userDrawn="1"/>
        </p:nvSpPr>
        <p:spPr>
          <a:xfrm>
            <a:off x="1670716" y="1324484"/>
            <a:ext cx="13907700" cy="11067030"/>
          </a:xfrm>
          <a:prstGeom prst="roundRect">
            <a:avLst>
              <a:gd name="adj" fmla="val 3173"/>
            </a:avLst>
          </a:prstGeom>
          <a:solidFill>
            <a:schemeClr val="bg1"/>
          </a:solidFill>
          <a:ln w="0" cap="flat">
            <a:noFill/>
            <a:prstDash val="solid"/>
            <a:miter/>
          </a:ln>
          <a:effectLst>
            <a:outerShdw blurRad="1143000" dist="50800" dir="5400000" algn="ctr" rotWithShape="0">
              <a:srgbClr val="000000">
                <a:alpha val="10000"/>
              </a:srgbClr>
            </a:outerShdw>
          </a:effectLst>
        </p:spPr>
        <p:txBody>
          <a:bodyPr rtlCol="0" anchor="ctr"/>
          <a:lstStyle/>
          <a:p>
            <a:endParaRPr lang="en-US" sz="1200">
              <a:latin typeface="Calibri" panose="020F0502020204030204" pitchFamily="34" charset="0"/>
              <a:cs typeface="Calibri" panose="020F0502020204030204" pitchFamily="34" charset="0"/>
            </a:endParaRPr>
          </a:p>
        </p:txBody>
      </p:sp>
      <p:sp>
        <p:nvSpPr>
          <p:cNvPr id="75" name="Picture Placeholder 73">
            <a:extLst>
              <a:ext uri="{FF2B5EF4-FFF2-40B4-BE49-F238E27FC236}">
                <a16:creationId xmlns:a16="http://schemas.microsoft.com/office/drawing/2014/main" id="{043F1E87-E3BE-82AC-F65C-6819D00DD759}"/>
              </a:ext>
            </a:extLst>
          </p:cNvPr>
          <p:cNvSpPr>
            <a:spLocks noGrp="1"/>
          </p:cNvSpPr>
          <p:nvPr>
            <p:ph type="pic" sz="quarter" idx="12"/>
          </p:nvPr>
        </p:nvSpPr>
        <p:spPr>
          <a:xfrm>
            <a:off x="2384502" y="2038350"/>
            <a:ext cx="12495414" cy="9639300"/>
          </a:xfrm>
          <a:prstGeom prst="roundRect">
            <a:avLst>
              <a:gd name="adj" fmla="val 2298"/>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4" name="Title 113">
            <a:extLst>
              <a:ext uri="{FF2B5EF4-FFF2-40B4-BE49-F238E27FC236}">
                <a16:creationId xmlns:a16="http://schemas.microsoft.com/office/drawing/2014/main" id="{6C9C445A-B9EA-9DE5-CF8D-D6F8DF9C5127}"/>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3"/>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CEB85A36-12FB-2A32-CF90-EA9B7BBB4199}"/>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A5913ADA-39B7-0B97-67A6-EBE098F25F5E}"/>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87978156"/>
      </p:ext>
    </p:extLst>
  </p:cSld>
  <p:clrMapOvr>
    <a:masterClrMapping/>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Green Slide 05">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81DC4C-498B-24C0-731F-F4AE7BCDDE6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54" name="Rectangle 53">
            <a:extLst>
              <a:ext uri="{FF2B5EF4-FFF2-40B4-BE49-F238E27FC236}">
                <a16:creationId xmlns:a16="http://schemas.microsoft.com/office/drawing/2014/main" id="{FEDDB5F0-3110-B39C-DE49-108432BF10E5}"/>
              </a:ext>
            </a:extLst>
          </p:cNvPr>
          <p:cNvSpPr/>
          <p:nvPr userDrawn="1"/>
        </p:nvSpPr>
        <p:spPr>
          <a:xfrm>
            <a:off x="0" y="0"/>
            <a:ext cx="9159900" cy="13716000"/>
          </a:xfrm>
          <a:prstGeom prst="rect">
            <a:avLst/>
          </a:prstGeom>
          <a:gradFill flip="none" rotWithShape="1">
            <a:gsLst>
              <a:gs pos="0">
                <a:schemeClr val="accent3">
                  <a:lumMod val="20000"/>
                  <a:lumOff val="80000"/>
                </a:schemeClr>
              </a:gs>
              <a:gs pos="54000">
                <a:schemeClr val="accent3">
                  <a:lumMod val="98000"/>
                  <a:lumOff val="2000"/>
                </a:schemeClr>
              </a:gs>
              <a:gs pos="100000">
                <a:schemeClr val="accent3"/>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Freeform: Shape 29">
            <a:extLst>
              <a:ext uri="{FF2B5EF4-FFF2-40B4-BE49-F238E27FC236}">
                <a16:creationId xmlns:a16="http://schemas.microsoft.com/office/drawing/2014/main" id="{B7652298-8A77-512C-3BC5-3CA4FDAD4084}"/>
              </a:ext>
            </a:extLst>
          </p:cNvPr>
          <p:cNvSpPr/>
          <p:nvPr userDrawn="1"/>
        </p:nvSpPr>
        <p:spPr>
          <a:xfrm>
            <a:off x="1661877" y="1324483"/>
            <a:ext cx="11052507" cy="11067031"/>
          </a:xfrm>
          <a:prstGeom prst="roundRect">
            <a:avLst>
              <a:gd name="adj" fmla="val 4382"/>
            </a:avLst>
          </a:prstGeom>
          <a:solidFill>
            <a:schemeClr val="bg1"/>
          </a:solidFill>
          <a:ln w="0" cap="flat">
            <a:noFill/>
            <a:prstDash val="solid"/>
            <a:miter/>
          </a:ln>
          <a:effectLst>
            <a:outerShdw blurRad="1143000" dist="50800" dir="5400000" algn="ctr" rotWithShape="0">
              <a:srgbClr val="000000">
                <a:alpha val="10000"/>
              </a:srgbClr>
            </a:outerShdw>
          </a:effectLst>
        </p:spPr>
        <p:txBody>
          <a:bodyPr rtlCol="0" anchor="ctr"/>
          <a:lstStyle/>
          <a:p>
            <a:endParaRPr lang="en-US" sz="1200">
              <a:latin typeface="Calibri" panose="020F0502020204030204" pitchFamily="34" charset="0"/>
              <a:cs typeface="Calibri" panose="020F0502020204030204" pitchFamily="34" charset="0"/>
            </a:endParaRPr>
          </a:p>
        </p:txBody>
      </p:sp>
      <p:sp>
        <p:nvSpPr>
          <p:cNvPr id="4" name="Title 113">
            <a:extLst>
              <a:ext uri="{FF2B5EF4-FFF2-40B4-BE49-F238E27FC236}">
                <a16:creationId xmlns:a16="http://schemas.microsoft.com/office/drawing/2014/main" id="{16CB6E7D-F939-7247-BB5E-0573CAF0B62D}"/>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3"/>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8" name="Text Placeholder 54">
            <a:extLst>
              <a:ext uri="{FF2B5EF4-FFF2-40B4-BE49-F238E27FC236}">
                <a16:creationId xmlns:a16="http://schemas.microsoft.com/office/drawing/2014/main" id="{C58E045A-D2D9-F93A-0A22-07FA46DD3ACB}"/>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9" name="Text Placeholder 54">
            <a:extLst>
              <a:ext uri="{FF2B5EF4-FFF2-40B4-BE49-F238E27FC236}">
                <a16:creationId xmlns:a16="http://schemas.microsoft.com/office/drawing/2014/main" id="{40F59B83-8D55-EFC0-EAE3-D57E905AD8E0}"/>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3388274944"/>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Green Slide 06">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3C46CC-61D2-C43C-8ABF-DC3D02A9D60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11" name="Grid" hidden="1">
            <a:extLst>
              <a:ext uri="{FF2B5EF4-FFF2-40B4-BE49-F238E27FC236}">
                <a16:creationId xmlns:a16="http://schemas.microsoft.com/office/drawing/2014/main" id="{11652F50-E0D2-E3FF-ABF8-8603A4EAA31C}"/>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12" name="Group 11">
              <a:extLst>
                <a:ext uri="{FF2B5EF4-FFF2-40B4-BE49-F238E27FC236}">
                  <a16:creationId xmlns:a16="http://schemas.microsoft.com/office/drawing/2014/main" id="{E78D61D5-D488-C3DA-8A59-F74044BD18C3}"/>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30" name="Rectangle 29">
                <a:extLst>
                  <a:ext uri="{FF2B5EF4-FFF2-40B4-BE49-F238E27FC236}">
                    <a16:creationId xmlns:a16="http://schemas.microsoft.com/office/drawing/2014/main" id="{A31CFFA6-07A2-0F9B-4342-5A897432A4B3}"/>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A926796-05B7-0652-B27A-B9FB7F7316BC}"/>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DBDD97C0-8F39-D62C-3348-C8439BDC56EA}"/>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73B0D0BC-D5C6-0F2D-2B8B-98E765DBD2ED}"/>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D6377CAA-3A48-B06B-60AB-0BB042324798}"/>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A482CDD6-CB86-AF54-E05F-204B20F5B1F9}"/>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6CDBBD93-60D7-5B3D-D503-9F5DD92C58D4}"/>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27914186-9AF0-5EC1-EDF4-183761458A86}"/>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700FBBB0-8A6E-0929-8967-D2D6B4EEF53C}"/>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3B078ABF-5873-E735-F1FF-24C889D74C45}"/>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CF64F5CC-73F7-906C-3C45-187873307C74}"/>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46A9A48F-990E-356D-91B0-28486FB26D7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410A28A2-388A-5A27-B7BD-592D1A3338A4}"/>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2558F30-F358-0B48-09CC-BA25B5F69555}"/>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C2FA19EC-38BE-3EA8-02CD-E3E6A27F65F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CEDBEB57-DF1E-077A-631B-3D10CDF62BAD}"/>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61986391-DC24-626F-A1A1-B2677281D64A}"/>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2DB05003-FAF7-587F-5A59-AAADFBBF3B20}"/>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0519F929-F844-2457-5B4E-57A0CE90693D}"/>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9FC584BF-7EAC-8704-09E2-AE60CBA44183}"/>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DBE014EE-629D-0347-2D7B-52ED8B0315CC}"/>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42AEC9F3-0179-C589-A675-558D9DEC00D7}"/>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5A972E0A-CD71-AF33-D71E-32BAC81B16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534FBA80-9461-9C68-63B5-93BEB7BCEF8E}"/>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4" name="Rectangle 53">
                <a:extLst>
                  <a:ext uri="{FF2B5EF4-FFF2-40B4-BE49-F238E27FC236}">
                    <a16:creationId xmlns:a16="http://schemas.microsoft.com/office/drawing/2014/main" id="{360B9290-58F6-379D-78BA-EE4F868378F3}"/>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5" name="Rectangle 54">
                <a:extLst>
                  <a:ext uri="{FF2B5EF4-FFF2-40B4-BE49-F238E27FC236}">
                    <a16:creationId xmlns:a16="http://schemas.microsoft.com/office/drawing/2014/main" id="{093EADA5-C555-4CD2-0B23-56C2F712CE83}"/>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6" name="Rectangle 55">
                <a:extLst>
                  <a:ext uri="{FF2B5EF4-FFF2-40B4-BE49-F238E27FC236}">
                    <a16:creationId xmlns:a16="http://schemas.microsoft.com/office/drawing/2014/main" id="{9745549B-AF33-4AEB-47CC-69973C1808F6}"/>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7" name="Rectangle 56">
                <a:extLst>
                  <a:ext uri="{FF2B5EF4-FFF2-40B4-BE49-F238E27FC236}">
                    <a16:creationId xmlns:a16="http://schemas.microsoft.com/office/drawing/2014/main" id="{C8BD1BCE-DE14-77E8-0825-5E8B6777C9C0}"/>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8" name="Rectangle 57">
                <a:extLst>
                  <a:ext uri="{FF2B5EF4-FFF2-40B4-BE49-F238E27FC236}">
                    <a16:creationId xmlns:a16="http://schemas.microsoft.com/office/drawing/2014/main" id="{63EBC87D-1C58-A976-8B56-FB3440DD46E8}"/>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9" name="Rectangle 58">
                <a:extLst>
                  <a:ext uri="{FF2B5EF4-FFF2-40B4-BE49-F238E27FC236}">
                    <a16:creationId xmlns:a16="http://schemas.microsoft.com/office/drawing/2014/main" id="{BFD9531A-E60E-F197-AF9E-AF798E90E862}"/>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13" name="Group 12">
              <a:extLst>
                <a:ext uri="{FF2B5EF4-FFF2-40B4-BE49-F238E27FC236}">
                  <a16:creationId xmlns:a16="http://schemas.microsoft.com/office/drawing/2014/main" id="{65BDEACD-4B3A-18C9-E03B-94C13C580398}"/>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14" name="Rectangle 13">
                <a:extLst>
                  <a:ext uri="{FF2B5EF4-FFF2-40B4-BE49-F238E27FC236}">
                    <a16:creationId xmlns:a16="http://schemas.microsoft.com/office/drawing/2014/main" id="{A958B015-7A7A-6A5D-710F-3DD0DCCB7890}"/>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E40862F6-DC30-4658-CBF9-843E9BFB58E2}"/>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98F3B4C8-5325-58E0-C90D-E29C136416B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8E6E3C44-5FF5-8121-5B69-5DA57F6CBDDA}"/>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F4AB4522-F095-E0A8-61D0-4692B5ECB74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32788D64-177D-1363-A1BF-F2DF428373BD}"/>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3A40A059-12FB-2169-ABCB-13D98CBFE366}"/>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B656A067-7C5D-17E3-60CA-35A13284090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A2EE9BE2-4CE4-D6B9-95E6-344C64F404D5}"/>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951E746C-6BFB-0D14-63B4-023C515F6CC5}"/>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 name="Rectangle 23">
                <a:extLst>
                  <a:ext uri="{FF2B5EF4-FFF2-40B4-BE49-F238E27FC236}">
                    <a16:creationId xmlns:a16="http://schemas.microsoft.com/office/drawing/2014/main" id="{8FA00384-9FBB-7BE5-643A-45775C68AED7}"/>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F6871783-6F7D-3D44-6A1D-7EAD6CF1159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8EDD4FA7-59C4-5EE6-87CC-69A4B5FC1F20}"/>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E8010D77-5874-3225-AC9B-43A605B0F105}"/>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7EF479E-3963-B179-FBE6-F4D28811D0D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3F7ECCCA-1A98-8FE7-F72F-46C48A47B2E4}"/>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474" name="Shape 474"/>
          <p:cNvSpPr>
            <a:spLocks noGrp="1"/>
          </p:cNvSpPr>
          <p:nvPr>
            <p:ph type="pic" sz="half" idx="13" hasCustomPrompt="1"/>
          </p:nvPr>
        </p:nvSpPr>
        <p:spPr>
          <a:xfrm>
            <a:off x="13082583" y="2752088"/>
            <a:ext cx="9639429" cy="963942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0" name="Shape 474">
            <a:extLst>
              <a:ext uri="{FF2B5EF4-FFF2-40B4-BE49-F238E27FC236}">
                <a16:creationId xmlns:a16="http://schemas.microsoft.com/office/drawing/2014/main" id="{CCD3318A-EA5F-FD65-8A52-E3A65CA2450C}"/>
              </a:ext>
            </a:extLst>
          </p:cNvPr>
          <p:cNvSpPr>
            <a:spLocks noGrp="1"/>
          </p:cNvSpPr>
          <p:nvPr>
            <p:ph type="pic" sz="half" idx="14" hasCustomPrompt="1"/>
          </p:nvPr>
        </p:nvSpPr>
        <p:spPr>
          <a:xfrm>
            <a:off x="1676400" y="2752088"/>
            <a:ext cx="5372144"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1" name="Shape 474">
            <a:extLst>
              <a:ext uri="{FF2B5EF4-FFF2-40B4-BE49-F238E27FC236}">
                <a16:creationId xmlns:a16="http://schemas.microsoft.com/office/drawing/2014/main" id="{4B1F9870-D3FD-0A01-2D78-C30F2F3BC147}"/>
              </a:ext>
            </a:extLst>
          </p:cNvPr>
          <p:cNvSpPr>
            <a:spLocks noGrp="1"/>
          </p:cNvSpPr>
          <p:nvPr>
            <p:ph type="pic" sz="half" idx="15" hasCustomPrompt="1"/>
          </p:nvPr>
        </p:nvSpPr>
        <p:spPr>
          <a:xfrm>
            <a:off x="7402330" y="2752088"/>
            <a:ext cx="5356611"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2" name="Shape 474">
            <a:extLst>
              <a:ext uri="{FF2B5EF4-FFF2-40B4-BE49-F238E27FC236}">
                <a16:creationId xmlns:a16="http://schemas.microsoft.com/office/drawing/2014/main" id="{53500D23-2EC7-CF17-5DB1-F9953F0A0332}"/>
              </a:ext>
            </a:extLst>
          </p:cNvPr>
          <p:cNvSpPr>
            <a:spLocks noGrp="1"/>
          </p:cNvSpPr>
          <p:nvPr>
            <p:ph type="pic" sz="half" idx="16" hasCustomPrompt="1"/>
          </p:nvPr>
        </p:nvSpPr>
        <p:spPr>
          <a:xfrm>
            <a:off x="1691914" y="7776186"/>
            <a:ext cx="5356629"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3" name="Shape 474">
            <a:extLst>
              <a:ext uri="{FF2B5EF4-FFF2-40B4-BE49-F238E27FC236}">
                <a16:creationId xmlns:a16="http://schemas.microsoft.com/office/drawing/2014/main" id="{048A9979-BBD3-7B2C-D017-E14D6D87D826}"/>
              </a:ext>
            </a:extLst>
          </p:cNvPr>
          <p:cNvSpPr>
            <a:spLocks noGrp="1"/>
          </p:cNvSpPr>
          <p:nvPr>
            <p:ph type="pic" sz="half" idx="17" hasCustomPrompt="1"/>
          </p:nvPr>
        </p:nvSpPr>
        <p:spPr>
          <a:xfrm>
            <a:off x="7417800" y="7776186"/>
            <a:ext cx="5341141"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448" name="Title 113">
            <a:extLst>
              <a:ext uri="{FF2B5EF4-FFF2-40B4-BE49-F238E27FC236}">
                <a16:creationId xmlns:a16="http://schemas.microsoft.com/office/drawing/2014/main" id="{2C093071-6019-42BC-81B6-63719ABCC24B}"/>
              </a:ext>
            </a:extLst>
          </p:cNvPr>
          <p:cNvSpPr>
            <a:spLocks noGrp="1"/>
          </p:cNvSpPr>
          <p:nvPr>
            <p:ph type="title" hasCustomPrompt="1"/>
          </p:nvPr>
        </p:nvSpPr>
        <p:spPr>
          <a:xfrm>
            <a:off x="1676400" y="1351667"/>
            <a:ext cx="21045720" cy="1046621"/>
          </a:xfrm>
          <a:prstGeom prst="rect">
            <a:avLst/>
          </a:prstGeom>
        </p:spPr>
        <p:txBody>
          <a:bodyPr/>
          <a:lstStyle>
            <a:lvl1pPr algn="r" rtl="1">
              <a:lnSpc>
                <a:spcPct val="100000"/>
              </a:lnSpc>
              <a:defRPr sz="6000">
                <a:solidFill>
                  <a:schemeClr val="accent3"/>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Tree>
    <p:extLst>
      <p:ext uri="{BB962C8B-B14F-4D97-AF65-F5344CB8AC3E}">
        <p14:creationId xmlns:p14="http://schemas.microsoft.com/office/powerpoint/2010/main" val="668937110"/>
      </p:ext>
    </p:extLst>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Green Slide 07">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93B2991-1CDF-C5F2-F605-2569D295B39E}"/>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5" name="Rectangle 4">
            <a:extLst>
              <a:ext uri="{FF2B5EF4-FFF2-40B4-BE49-F238E27FC236}">
                <a16:creationId xmlns:a16="http://schemas.microsoft.com/office/drawing/2014/main" id="{C8E711C3-FBCF-75F4-46BE-85830347A627}"/>
              </a:ext>
            </a:extLst>
          </p:cNvPr>
          <p:cNvSpPr/>
          <p:nvPr userDrawn="1"/>
        </p:nvSpPr>
        <p:spPr>
          <a:xfrm>
            <a:off x="0" y="9794718"/>
            <a:ext cx="24384000" cy="3921282"/>
          </a:xfrm>
          <a:prstGeom prst="rect">
            <a:avLst/>
          </a:prstGeom>
          <a:gradFill flip="none" rotWithShape="1">
            <a:gsLst>
              <a:gs pos="0">
                <a:schemeClr val="accent3">
                  <a:lumMod val="20000"/>
                  <a:lumOff val="80000"/>
                </a:schemeClr>
              </a:gs>
              <a:gs pos="54000">
                <a:schemeClr val="accent3">
                  <a:lumMod val="98000"/>
                  <a:lumOff val="2000"/>
                </a:schemeClr>
              </a:gs>
              <a:gs pos="100000">
                <a:schemeClr val="accent3"/>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88" name="Rounded Rectangle 87">
            <a:extLst>
              <a:ext uri="{FF2B5EF4-FFF2-40B4-BE49-F238E27FC236}">
                <a16:creationId xmlns:a16="http://schemas.microsoft.com/office/drawing/2014/main" id="{70603433-E8D1-EBC7-EFC2-E65FE6F7AED2}"/>
              </a:ext>
            </a:extLst>
          </p:cNvPr>
          <p:cNvSpPr/>
          <p:nvPr userDrawn="1"/>
        </p:nvSpPr>
        <p:spPr>
          <a:xfrm rot="16200000">
            <a:off x="6669187" y="-1177045"/>
            <a:ext cx="8538442" cy="18544314"/>
          </a:xfrm>
          <a:prstGeom prst="roundRect">
            <a:avLst>
              <a:gd name="adj" fmla="val 7543"/>
            </a:avLst>
          </a:prstGeom>
          <a:solidFill>
            <a:schemeClr val="bg1"/>
          </a:solidFill>
          <a:ln w="15875">
            <a:gradFill flip="none" rotWithShape="1">
              <a:gsLst>
                <a:gs pos="64000">
                  <a:srgbClr val="FFFFFF">
                    <a:alpha val="69922"/>
                  </a:srgbClr>
                </a:gs>
                <a:gs pos="24000">
                  <a:schemeClr val="bg1">
                    <a:alpha val="30000"/>
                  </a:schemeClr>
                </a:gs>
                <a:gs pos="100000">
                  <a:schemeClr val="bg1">
                    <a:alpha val="30000"/>
                  </a:schemeClr>
                </a:gs>
              </a:gsLst>
              <a:path path="rect">
                <a:fillToRect l="100000" b="100000"/>
              </a:path>
              <a:tileRect t="-100000" r="-100000"/>
            </a:gradFill>
          </a:ln>
          <a:effectLst>
            <a:outerShdw blurRad="1020707" dist="50800" algn="ctr" rotWithShape="0">
              <a:prstClr val="black">
                <a:alpha val="10225"/>
              </a:prstClr>
            </a:outerShdw>
          </a:effectLst>
        </p:spPr>
        <p:style>
          <a:lnRef idx="2">
            <a:schemeClr val="accent1">
              <a:shade val="15000"/>
            </a:schemeClr>
          </a:lnRef>
          <a:fillRef idx="1">
            <a:schemeClr val="accent1"/>
          </a:fillRef>
          <a:effectRef idx="0">
            <a:schemeClr val="accent1"/>
          </a:effectRef>
          <a:fontRef idx="minor">
            <a:schemeClr val="lt1"/>
          </a:fontRef>
        </p:style>
        <p:txBody>
          <a:bodyPr lIns="318891" tIns="79723" rIns="79723" bIns="79723" rtlCol="0" anchor="ctr"/>
          <a:lstStyle/>
          <a:p>
            <a:pPr marL="457200" indent="-457200" defTabSz="809976">
              <a:buClr>
                <a:schemeClr val="bg2"/>
              </a:buClr>
              <a:buSzPct val="60000"/>
              <a:buFont typeface="System Font Regular"/>
              <a:buChar char="◆"/>
            </a:pPr>
            <a:endParaRPr lang="en-QA" sz="2800">
              <a:solidFill>
                <a:sysClr val="windowText" lastClr="000000"/>
              </a:solidFill>
              <a:latin typeface="Calibri" panose="020F0502020204030204" pitchFamily="34" charset="0"/>
              <a:cs typeface="Calibri" panose="020F0502020204030204" pitchFamily="34" charset="0"/>
            </a:endParaRPr>
          </a:p>
        </p:txBody>
      </p:sp>
      <p:grpSp>
        <p:nvGrpSpPr>
          <p:cNvPr id="83" name="Grid" hidden="1">
            <a:extLst>
              <a:ext uri="{FF2B5EF4-FFF2-40B4-BE49-F238E27FC236}">
                <a16:creationId xmlns:a16="http://schemas.microsoft.com/office/drawing/2014/main" id="{F29EC338-44FA-8AAC-4226-3BCAC589D27C}"/>
              </a:ext>
            </a:extLst>
          </p:cNvPr>
          <p:cNvGrpSpPr>
            <a:grpSpLocks noGrp="1" noUngrp="1" noRot="1" noMove="1" noResize="1"/>
          </p:cNvGrpSpPr>
          <p:nvPr userDrawn="1"/>
        </p:nvGrpSpPr>
        <p:grpSpPr>
          <a:xfrm>
            <a:off x="1661878" y="1324484"/>
            <a:ext cx="21060245" cy="11067032"/>
            <a:chOff x="1661878" y="1324484"/>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4"/>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1"/>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4" name="Title 113">
            <a:extLst>
              <a:ext uri="{FF2B5EF4-FFF2-40B4-BE49-F238E27FC236}">
                <a16:creationId xmlns:a16="http://schemas.microsoft.com/office/drawing/2014/main" id="{759EE320-DFE2-7355-ABF1-E9B54F54B03D}"/>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accent3"/>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94" name="Picture Placeholder 92">
            <a:extLst>
              <a:ext uri="{FF2B5EF4-FFF2-40B4-BE49-F238E27FC236}">
                <a16:creationId xmlns:a16="http://schemas.microsoft.com/office/drawing/2014/main" id="{0F871B35-CE93-2D27-B3FA-4CD6A14CC595}"/>
              </a:ext>
            </a:extLst>
          </p:cNvPr>
          <p:cNvSpPr>
            <a:spLocks noGrp="1"/>
          </p:cNvSpPr>
          <p:nvPr>
            <p:ph type="pic" sz="quarter" idx="10"/>
          </p:nvPr>
        </p:nvSpPr>
        <p:spPr>
          <a:xfrm>
            <a:off x="14734920" y="2752725"/>
            <a:ext cx="7971274" cy="9611608"/>
          </a:xfrm>
          <a:prstGeom prst="round2SameRect">
            <a:avLst>
              <a:gd name="adj1" fmla="val 4636"/>
              <a:gd name="adj2" fmla="val 0"/>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cxnSp>
        <p:nvCxnSpPr>
          <p:cNvPr id="98" name="Straight Connector 97">
            <a:extLst>
              <a:ext uri="{FF2B5EF4-FFF2-40B4-BE49-F238E27FC236}">
                <a16:creationId xmlns:a16="http://schemas.microsoft.com/office/drawing/2014/main" id="{DACDBF09-490E-5BBF-565F-BD4157BE539B}"/>
              </a:ext>
            </a:extLst>
          </p:cNvPr>
          <p:cNvCxnSpPr>
            <a:cxnSpLocks/>
          </p:cNvCxnSpPr>
          <p:nvPr userDrawn="1"/>
        </p:nvCxnSpPr>
        <p:spPr>
          <a:xfrm>
            <a:off x="13130077" y="10603911"/>
            <a:ext cx="71380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Graphic 17">
            <a:extLst>
              <a:ext uri="{FF2B5EF4-FFF2-40B4-BE49-F238E27FC236}">
                <a16:creationId xmlns:a16="http://schemas.microsoft.com/office/drawing/2014/main" id="{4DBDE677-64BA-9BCC-81D9-1FB04E40D6D5}"/>
              </a:ext>
            </a:extLst>
          </p:cNvPr>
          <p:cNvSpPr/>
          <p:nvPr userDrawn="1"/>
        </p:nvSpPr>
        <p:spPr>
          <a:xfrm flipH="1">
            <a:off x="2735682" y="3140105"/>
            <a:ext cx="1714071" cy="1408973"/>
          </a:xfrm>
          <a:custGeom>
            <a:avLst/>
            <a:gdLst>
              <a:gd name="connsiteX0" fmla="*/ 1565126 w 2643876"/>
              <a:gd name="connsiteY0" fmla="*/ 291970 h 2173278"/>
              <a:gd name="connsiteX1" fmla="*/ 1897814 w 2643876"/>
              <a:gd name="connsiteY1" fmla="*/ 0 h 2173278"/>
              <a:gd name="connsiteX2" fmla="*/ 2643876 w 2643876"/>
              <a:gd name="connsiteY2" fmla="*/ 1394767 h 2173278"/>
              <a:gd name="connsiteX3" fmla="*/ 2003135 w 2643876"/>
              <a:gd name="connsiteY3" fmla="*/ 2173278 h 2173278"/>
              <a:gd name="connsiteX4" fmla="*/ 1411212 w 2643876"/>
              <a:gd name="connsiteY4" fmla="*/ 1654195 h 2173278"/>
              <a:gd name="connsiteX5" fmla="*/ 1978952 w 2643876"/>
              <a:gd name="connsiteY5" fmla="*/ 859413 h 2173278"/>
              <a:gd name="connsiteX6" fmla="*/ 1565352 w 2643876"/>
              <a:gd name="connsiteY6" fmla="*/ 291744 h 2173278"/>
              <a:gd name="connsiteX7" fmla="*/ 154139 w 2643876"/>
              <a:gd name="connsiteY7" fmla="*/ 291970 h 2173278"/>
              <a:gd name="connsiteX8" fmla="*/ 486602 w 2643876"/>
              <a:gd name="connsiteY8" fmla="*/ 0 h 2173278"/>
              <a:gd name="connsiteX9" fmla="*/ 1232664 w 2643876"/>
              <a:gd name="connsiteY9" fmla="*/ 1394767 h 2173278"/>
              <a:gd name="connsiteX10" fmla="*/ 591923 w 2643876"/>
              <a:gd name="connsiteY10" fmla="*/ 2173278 h 2173278"/>
              <a:gd name="connsiteX11" fmla="*/ 0 w 2643876"/>
              <a:gd name="connsiteY11" fmla="*/ 1654195 h 2173278"/>
              <a:gd name="connsiteX12" fmla="*/ 567740 w 2643876"/>
              <a:gd name="connsiteY12" fmla="*/ 859413 h 2173278"/>
              <a:gd name="connsiteX13" fmla="*/ 154139 w 2643876"/>
              <a:gd name="connsiteY13" fmla="*/ 291744 h 217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3876" h="2173278">
                <a:moveTo>
                  <a:pt x="1565126" y="291970"/>
                </a:moveTo>
                <a:lnTo>
                  <a:pt x="1897814" y="0"/>
                </a:lnTo>
                <a:cubicBezTo>
                  <a:pt x="2384416" y="356827"/>
                  <a:pt x="2643876" y="851504"/>
                  <a:pt x="2643876" y="1394767"/>
                </a:cubicBezTo>
                <a:cubicBezTo>
                  <a:pt x="2643876" y="1856902"/>
                  <a:pt x="2457417" y="2173278"/>
                  <a:pt x="2003135" y="2173278"/>
                </a:cubicBezTo>
                <a:cubicBezTo>
                  <a:pt x="1646264" y="2173278"/>
                  <a:pt x="1411212" y="1970571"/>
                  <a:pt x="1411212" y="1654195"/>
                </a:cubicBezTo>
                <a:cubicBezTo>
                  <a:pt x="1411212" y="1046075"/>
                  <a:pt x="1978952" y="1232511"/>
                  <a:pt x="1978952" y="859413"/>
                </a:cubicBezTo>
                <a:cubicBezTo>
                  <a:pt x="1978952" y="705293"/>
                  <a:pt x="1849222" y="518857"/>
                  <a:pt x="1565352" y="291744"/>
                </a:cubicBezTo>
                <a:close/>
                <a:moveTo>
                  <a:pt x="154139" y="291970"/>
                </a:moveTo>
                <a:lnTo>
                  <a:pt x="486602" y="0"/>
                </a:lnTo>
                <a:cubicBezTo>
                  <a:pt x="973203" y="356827"/>
                  <a:pt x="1232664" y="851504"/>
                  <a:pt x="1232664" y="1394767"/>
                </a:cubicBezTo>
                <a:cubicBezTo>
                  <a:pt x="1232664" y="1856902"/>
                  <a:pt x="1046205" y="2173278"/>
                  <a:pt x="591923" y="2173278"/>
                </a:cubicBezTo>
                <a:cubicBezTo>
                  <a:pt x="235277" y="2173278"/>
                  <a:pt x="0" y="1970571"/>
                  <a:pt x="0" y="1654195"/>
                </a:cubicBezTo>
                <a:cubicBezTo>
                  <a:pt x="0" y="1046075"/>
                  <a:pt x="567740" y="1232511"/>
                  <a:pt x="567740" y="859413"/>
                </a:cubicBezTo>
                <a:cubicBezTo>
                  <a:pt x="567740" y="705293"/>
                  <a:pt x="438009" y="518857"/>
                  <a:pt x="154139" y="291744"/>
                </a:cubicBezTo>
                <a:close/>
              </a:path>
            </a:pathLst>
          </a:custGeom>
          <a:solidFill>
            <a:schemeClr val="accent3"/>
          </a:solidFill>
          <a:ln w="2255" cap="flat">
            <a:noFill/>
            <a:prstDash val="solid"/>
            <a:miter/>
          </a:ln>
        </p:spPr>
        <p:txBody>
          <a:bodyPr rtlCol="0" anchor="ctr"/>
          <a:lstStyle/>
          <a:p>
            <a:endParaRPr lang="en-QA" sz="1200">
              <a:latin typeface="Calibri" panose="020F0502020204030204" pitchFamily="34" charset="0"/>
              <a:cs typeface="Calibri" panose="020F0502020204030204" pitchFamily="34" charset="0"/>
            </a:endParaRPr>
          </a:p>
        </p:txBody>
      </p:sp>
      <p:sp>
        <p:nvSpPr>
          <p:cNvPr id="4" name="Text Placeholder 58">
            <a:extLst>
              <a:ext uri="{FF2B5EF4-FFF2-40B4-BE49-F238E27FC236}">
                <a16:creationId xmlns:a16="http://schemas.microsoft.com/office/drawing/2014/main" id="{1E6B57BA-0ADE-589D-7F57-1677FA25D1A0}"/>
              </a:ext>
            </a:extLst>
          </p:cNvPr>
          <p:cNvSpPr>
            <a:spLocks noGrp="1"/>
          </p:cNvSpPr>
          <p:nvPr>
            <p:ph type="body" sz="quarter" idx="11" hasCustomPrompt="1"/>
          </p:nvPr>
        </p:nvSpPr>
        <p:spPr>
          <a:xfrm>
            <a:off x="3683758" y="4549079"/>
            <a:ext cx="10160830" cy="5348492"/>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800">
                <a:solidFill>
                  <a:schemeClr val="tx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8">
            <a:extLst>
              <a:ext uri="{FF2B5EF4-FFF2-40B4-BE49-F238E27FC236}">
                <a16:creationId xmlns:a16="http://schemas.microsoft.com/office/drawing/2014/main" id="{643B9C7B-9E3E-94D5-9BBE-A22868F1E8B5}"/>
              </a:ext>
            </a:extLst>
          </p:cNvPr>
          <p:cNvSpPr>
            <a:spLocks noGrp="1"/>
          </p:cNvSpPr>
          <p:nvPr>
            <p:ph type="body" sz="quarter" idx="12" hasCustomPrompt="1"/>
          </p:nvPr>
        </p:nvSpPr>
        <p:spPr>
          <a:xfrm>
            <a:off x="3683758" y="10243910"/>
            <a:ext cx="9027193" cy="1087465"/>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400" b="1">
                <a:solidFill>
                  <a:schemeClr val="tx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a:t>
            </a:r>
            <a:br>
              <a:rPr lang="ar-QA"/>
            </a:br>
            <a:r>
              <a:rPr lang="ar-QA"/>
              <a:t>وهمي في صناعة الطباعة والتنضيد. </a:t>
            </a:r>
          </a:p>
        </p:txBody>
      </p:sp>
    </p:spTree>
    <p:extLst>
      <p:ext uri="{BB962C8B-B14F-4D97-AF65-F5344CB8AC3E}">
        <p14:creationId xmlns:p14="http://schemas.microsoft.com/office/powerpoint/2010/main" val="3060893668"/>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Green Slide 08">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2CD546B-2973-D918-3919-E20DC3CEB249}"/>
              </a:ext>
            </a:extLst>
          </p:cNvPr>
          <p:cNvSpPr/>
          <p:nvPr userDrawn="1"/>
        </p:nvSpPr>
        <p:spPr>
          <a:xfrm>
            <a:off x="0" y="0"/>
            <a:ext cx="24384000" cy="13716000"/>
          </a:xfrm>
          <a:prstGeom prst="rect">
            <a:avLst/>
          </a:prstGeom>
          <a:gradFill flip="none" rotWithShape="1">
            <a:gsLst>
              <a:gs pos="0">
                <a:schemeClr val="accent3">
                  <a:lumMod val="20000"/>
                  <a:lumOff val="80000"/>
                </a:schemeClr>
              </a:gs>
              <a:gs pos="54000">
                <a:schemeClr val="accent3">
                  <a:lumMod val="98000"/>
                  <a:lumOff val="2000"/>
                </a:schemeClr>
              </a:gs>
              <a:gs pos="100000">
                <a:schemeClr val="accent3"/>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83" name="Grid" hidden="1">
            <a:extLst>
              <a:ext uri="{FF2B5EF4-FFF2-40B4-BE49-F238E27FC236}">
                <a16:creationId xmlns:a16="http://schemas.microsoft.com/office/drawing/2014/main" id="{F29EC338-44FA-8AAC-4226-3BCAC589D27C}"/>
              </a:ext>
            </a:extLst>
          </p:cNvPr>
          <p:cNvGrpSpPr/>
          <p:nvPr userDrawn="1"/>
        </p:nvGrpSpPr>
        <p:grpSpPr>
          <a:xfrm>
            <a:off x="1661878" y="1324484"/>
            <a:ext cx="21060245" cy="11067032"/>
            <a:chOff x="1661878" y="1324484"/>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p:cNvGrpSpPr>
            <p:nvPr userDrawn="1"/>
          </p:nvGrpSpPr>
          <p:grpSpPr>
            <a:xfrm>
              <a:off x="1661880" y="1324484"/>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p:cNvGrpSpPr>
            <p:nvPr userDrawn="1"/>
          </p:nvGrpSpPr>
          <p:grpSpPr>
            <a:xfrm rot="5400000">
              <a:off x="6658485" y="-3672121"/>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4" name="Title 113">
            <a:extLst>
              <a:ext uri="{FF2B5EF4-FFF2-40B4-BE49-F238E27FC236}">
                <a16:creationId xmlns:a16="http://schemas.microsoft.com/office/drawing/2014/main" id="{759EE320-DFE2-7355-ABF1-E9B54F54B03D}"/>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Tree>
    <p:extLst>
      <p:ext uri="{BB962C8B-B14F-4D97-AF65-F5344CB8AC3E}">
        <p14:creationId xmlns:p14="http://schemas.microsoft.com/office/powerpoint/2010/main" val="4052248418"/>
      </p:ext>
    </p:extLst>
  </p:cSld>
  <p:clrMapOvr>
    <a:masterClrMapping/>
  </p:clrMapOvr>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Green Slide 09">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9F9A0C7-D984-F064-0B21-B4222AC6E687}"/>
              </a:ext>
            </a:extLst>
          </p:cNvPr>
          <p:cNvSpPr/>
          <p:nvPr userDrawn="1"/>
        </p:nvSpPr>
        <p:spPr>
          <a:xfrm>
            <a:off x="0" y="0"/>
            <a:ext cx="24384000" cy="13716000"/>
          </a:xfrm>
          <a:prstGeom prst="rect">
            <a:avLst/>
          </a:prstGeom>
          <a:gradFill flip="none" rotWithShape="1">
            <a:gsLst>
              <a:gs pos="0">
                <a:schemeClr val="accent3">
                  <a:lumMod val="20000"/>
                  <a:lumOff val="80000"/>
                </a:schemeClr>
              </a:gs>
              <a:gs pos="54000">
                <a:schemeClr val="accent3">
                  <a:lumMod val="98000"/>
                  <a:lumOff val="2000"/>
                </a:schemeClr>
              </a:gs>
              <a:gs pos="100000">
                <a:schemeClr val="accent3"/>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83" name="Grid" hidden="1">
            <a:extLst>
              <a:ext uri="{FF2B5EF4-FFF2-40B4-BE49-F238E27FC236}">
                <a16:creationId xmlns:a16="http://schemas.microsoft.com/office/drawing/2014/main" id="{F29EC338-44FA-8AAC-4226-3BCAC589D27C}"/>
              </a:ext>
            </a:extLst>
          </p:cNvPr>
          <p:cNvGrpSpPr>
            <a:grpSpLocks noGrp="1" noUngrp="1" noRot="1" noMove="1" noResize="1"/>
          </p:cNvGrpSpPr>
          <p:nvPr userDrawn="1"/>
        </p:nvGrpSpPr>
        <p:grpSpPr>
          <a:xfrm>
            <a:off x="1661878" y="1324484"/>
            <a:ext cx="21060245" cy="11067032"/>
            <a:chOff x="1661878" y="1324484"/>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4"/>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1"/>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4" name="Title 113">
            <a:extLst>
              <a:ext uri="{FF2B5EF4-FFF2-40B4-BE49-F238E27FC236}">
                <a16:creationId xmlns:a16="http://schemas.microsoft.com/office/drawing/2014/main" id="{759EE320-DFE2-7355-ABF1-E9B54F54B03D}"/>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88" name="Rounded Rectangle 87">
            <a:extLst>
              <a:ext uri="{FF2B5EF4-FFF2-40B4-BE49-F238E27FC236}">
                <a16:creationId xmlns:a16="http://schemas.microsoft.com/office/drawing/2014/main" id="{70603433-E8D1-EBC7-EFC2-E65FE6F7AED2}"/>
              </a:ext>
            </a:extLst>
          </p:cNvPr>
          <p:cNvSpPr/>
          <p:nvPr userDrawn="1"/>
        </p:nvSpPr>
        <p:spPr>
          <a:xfrm rot="16200000">
            <a:off x="6669187" y="-1177045"/>
            <a:ext cx="8538442" cy="18544314"/>
          </a:xfrm>
          <a:prstGeom prst="roundRect">
            <a:avLst>
              <a:gd name="adj" fmla="val 7543"/>
            </a:avLst>
          </a:prstGeom>
          <a:gradFill>
            <a:gsLst>
              <a:gs pos="0">
                <a:schemeClr val="bg1">
                  <a:lumMod val="68646"/>
                  <a:lumOff val="31354"/>
                  <a:alpha val="29770"/>
                </a:schemeClr>
              </a:gs>
              <a:gs pos="100000">
                <a:schemeClr val="bg1">
                  <a:alpha val="5253"/>
                </a:schemeClr>
              </a:gs>
            </a:gsLst>
            <a:lin ang="5400000" scaled="1"/>
          </a:gradFill>
          <a:ln w="15875">
            <a:gradFill flip="none" rotWithShape="1">
              <a:gsLst>
                <a:gs pos="64000">
                  <a:srgbClr val="FFFFFF">
                    <a:alpha val="69922"/>
                  </a:srgbClr>
                </a:gs>
                <a:gs pos="24000">
                  <a:schemeClr val="bg1">
                    <a:alpha val="30000"/>
                  </a:schemeClr>
                </a:gs>
                <a:gs pos="100000">
                  <a:schemeClr val="bg1">
                    <a:alpha val="30000"/>
                  </a:schemeClr>
                </a:gs>
              </a:gsLst>
              <a:path path="rect">
                <a:fillToRect l="100000" b="100000"/>
              </a:path>
              <a:tileRect t="-100000" r="-100000"/>
            </a:gradFill>
          </a:ln>
          <a:effectLst>
            <a:outerShdw blurRad="1020707" dist="50800" algn="ctr" rotWithShape="0">
              <a:prstClr val="black">
                <a:alpha val="10225"/>
              </a:prstClr>
            </a:outerShdw>
          </a:effectLst>
        </p:spPr>
        <p:style>
          <a:lnRef idx="2">
            <a:schemeClr val="accent1">
              <a:shade val="15000"/>
            </a:schemeClr>
          </a:lnRef>
          <a:fillRef idx="1">
            <a:schemeClr val="accent1"/>
          </a:fillRef>
          <a:effectRef idx="0">
            <a:schemeClr val="accent1"/>
          </a:effectRef>
          <a:fontRef idx="minor">
            <a:schemeClr val="lt1"/>
          </a:fontRef>
        </p:style>
        <p:txBody>
          <a:bodyPr lIns="318891" tIns="79723" rIns="79723" bIns="79723" rtlCol="0" anchor="ctr"/>
          <a:lstStyle/>
          <a:p>
            <a:pPr marL="457200" indent="-457200" defTabSz="809976">
              <a:buClr>
                <a:schemeClr val="bg2"/>
              </a:buClr>
              <a:buSzPct val="60000"/>
              <a:buFont typeface="System Font Regular"/>
              <a:buChar char="◆"/>
            </a:pPr>
            <a:endParaRPr lang="en-QA" sz="2800">
              <a:solidFill>
                <a:sysClr val="windowText" lastClr="000000"/>
              </a:solidFill>
              <a:latin typeface="Calibri" panose="020F0502020204030204" pitchFamily="34" charset="0"/>
              <a:cs typeface="Calibri" panose="020F0502020204030204" pitchFamily="34" charset="0"/>
            </a:endParaRPr>
          </a:p>
        </p:txBody>
      </p:sp>
      <p:sp>
        <p:nvSpPr>
          <p:cNvPr id="94" name="Picture Placeholder 92">
            <a:extLst>
              <a:ext uri="{FF2B5EF4-FFF2-40B4-BE49-F238E27FC236}">
                <a16:creationId xmlns:a16="http://schemas.microsoft.com/office/drawing/2014/main" id="{0F871B35-CE93-2D27-B3FA-4CD6A14CC595}"/>
              </a:ext>
            </a:extLst>
          </p:cNvPr>
          <p:cNvSpPr>
            <a:spLocks noGrp="1"/>
          </p:cNvSpPr>
          <p:nvPr>
            <p:ph type="pic" sz="quarter" idx="10"/>
          </p:nvPr>
        </p:nvSpPr>
        <p:spPr>
          <a:xfrm>
            <a:off x="14712618" y="2752725"/>
            <a:ext cx="7971274" cy="9611608"/>
          </a:xfrm>
          <a:prstGeom prst="round2SameRect">
            <a:avLst>
              <a:gd name="adj1" fmla="val 4636"/>
              <a:gd name="adj2" fmla="val 0"/>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cxnSp>
        <p:nvCxnSpPr>
          <p:cNvPr id="98" name="Straight Connector 97">
            <a:extLst>
              <a:ext uri="{FF2B5EF4-FFF2-40B4-BE49-F238E27FC236}">
                <a16:creationId xmlns:a16="http://schemas.microsoft.com/office/drawing/2014/main" id="{DACDBF09-490E-5BBF-565F-BD4157BE539B}"/>
              </a:ext>
            </a:extLst>
          </p:cNvPr>
          <p:cNvCxnSpPr>
            <a:cxnSpLocks/>
          </p:cNvCxnSpPr>
          <p:nvPr userDrawn="1"/>
        </p:nvCxnSpPr>
        <p:spPr>
          <a:xfrm>
            <a:off x="13082694" y="10603911"/>
            <a:ext cx="71380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Graphic 17">
            <a:extLst>
              <a:ext uri="{FF2B5EF4-FFF2-40B4-BE49-F238E27FC236}">
                <a16:creationId xmlns:a16="http://schemas.microsoft.com/office/drawing/2014/main" id="{F2F3C1D6-B749-EF59-5D9F-55D4D9C0F29C}"/>
              </a:ext>
            </a:extLst>
          </p:cNvPr>
          <p:cNvSpPr/>
          <p:nvPr userDrawn="1"/>
        </p:nvSpPr>
        <p:spPr>
          <a:xfrm flipH="1">
            <a:off x="2742484" y="3140105"/>
            <a:ext cx="1714071" cy="1408973"/>
          </a:xfrm>
          <a:custGeom>
            <a:avLst/>
            <a:gdLst>
              <a:gd name="connsiteX0" fmla="*/ 1565126 w 2643876"/>
              <a:gd name="connsiteY0" fmla="*/ 291970 h 2173278"/>
              <a:gd name="connsiteX1" fmla="*/ 1897814 w 2643876"/>
              <a:gd name="connsiteY1" fmla="*/ 0 h 2173278"/>
              <a:gd name="connsiteX2" fmla="*/ 2643876 w 2643876"/>
              <a:gd name="connsiteY2" fmla="*/ 1394767 h 2173278"/>
              <a:gd name="connsiteX3" fmla="*/ 2003135 w 2643876"/>
              <a:gd name="connsiteY3" fmla="*/ 2173278 h 2173278"/>
              <a:gd name="connsiteX4" fmla="*/ 1411212 w 2643876"/>
              <a:gd name="connsiteY4" fmla="*/ 1654195 h 2173278"/>
              <a:gd name="connsiteX5" fmla="*/ 1978952 w 2643876"/>
              <a:gd name="connsiteY5" fmla="*/ 859413 h 2173278"/>
              <a:gd name="connsiteX6" fmla="*/ 1565352 w 2643876"/>
              <a:gd name="connsiteY6" fmla="*/ 291744 h 2173278"/>
              <a:gd name="connsiteX7" fmla="*/ 154139 w 2643876"/>
              <a:gd name="connsiteY7" fmla="*/ 291970 h 2173278"/>
              <a:gd name="connsiteX8" fmla="*/ 486602 w 2643876"/>
              <a:gd name="connsiteY8" fmla="*/ 0 h 2173278"/>
              <a:gd name="connsiteX9" fmla="*/ 1232664 w 2643876"/>
              <a:gd name="connsiteY9" fmla="*/ 1394767 h 2173278"/>
              <a:gd name="connsiteX10" fmla="*/ 591923 w 2643876"/>
              <a:gd name="connsiteY10" fmla="*/ 2173278 h 2173278"/>
              <a:gd name="connsiteX11" fmla="*/ 0 w 2643876"/>
              <a:gd name="connsiteY11" fmla="*/ 1654195 h 2173278"/>
              <a:gd name="connsiteX12" fmla="*/ 567740 w 2643876"/>
              <a:gd name="connsiteY12" fmla="*/ 859413 h 2173278"/>
              <a:gd name="connsiteX13" fmla="*/ 154139 w 2643876"/>
              <a:gd name="connsiteY13" fmla="*/ 291744 h 217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3876" h="2173278">
                <a:moveTo>
                  <a:pt x="1565126" y="291970"/>
                </a:moveTo>
                <a:lnTo>
                  <a:pt x="1897814" y="0"/>
                </a:lnTo>
                <a:cubicBezTo>
                  <a:pt x="2384416" y="356827"/>
                  <a:pt x="2643876" y="851504"/>
                  <a:pt x="2643876" y="1394767"/>
                </a:cubicBezTo>
                <a:cubicBezTo>
                  <a:pt x="2643876" y="1856902"/>
                  <a:pt x="2457417" y="2173278"/>
                  <a:pt x="2003135" y="2173278"/>
                </a:cubicBezTo>
                <a:cubicBezTo>
                  <a:pt x="1646264" y="2173278"/>
                  <a:pt x="1411212" y="1970571"/>
                  <a:pt x="1411212" y="1654195"/>
                </a:cubicBezTo>
                <a:cubicBezTo>
                  <a:pt x="1411212" y="1046075"/>
                  <a:pt x="1978952" y="1232511"/>
                  <a:pt x="1978952" y="859413"/>
                </a:cubicBezTo>
                <a:cubicBezTo>
                  <a:pt x="1978952" y="705293"/>
                  <a:pt x="1849222" y="518857"/>
                  <a:pt x="1565352" y="291744"/>
                </a:cubicBezTo>
                <a:close/>
                <a:moveTo>
                  <a:pt x="154139" y="291970"/>
                </a:moveTo>
                <a:lnTo>
                  <a:pt x="486602" y="0"/>
                </a:lnTo>
                <a:cubicBezTo>
                  <a:pt x="973203" y="356827"/>
                  <a:pt x="1232664" y="851504"/>
                  <a:pt x="1232664" y="1394767"/>
                </a:cubicBezTo>
                <a:cubicBezTo>
                  <a:pt x="1232664" y="1856902"/>
                  <a:pt x="1046205" y="2173278"/>
                  <a:pt x="591923" y="2173278"/>
                </a:cubicBezTo>
                <a:cubicBezTo>
                  <a:pt x="235277" y="2173278"/>
                  <a:pt x="0" y="1970571"/>
                  <a:pt x="0" y="1654195"/>
                </a:cubicBezTo>
                <a:cubicBezTo>
                  <a:pt x="0" y="1046075"/>
                  <a:pt x="567740" y="1232511"/>
                  <a:pt x="567740" y="859413"/>
                </a:cubicBezTo>
                <a:cubicBezTo>
                  <a:pt x="567740" y="705293"/>
                  <a:pt x="438009" y="518857"/>
                  <a:pt x="154139" y="291744"/>
                </a:cubicBezTo>
                <a:close/>
              </a:path>
            </a:pathLst>
          </a:custGeom>
          <a:solidFill>
            <a:schemeClr val="bg1"/>
          </a:solidFill>
          <a:ln w="2255" cap="flat">
            <a:noFill/>
            <a:prstDash val="solid"/>
            <a:miter/>
          </a:ln>
        </p:spPr>
        <p:txBody>
          <a:bodyPr rtlCol="0" anchor="ctr"/>
          <a:lstStyle/>
          <a:p>
            <a:endParaRPr lang="en-QA" sz="1200">
              <a:latin typeface="Calibri" panose="020F0502020204030204" pitchFamily="34" charset="0"/>
              <a:cs typeface="Calibri" panose="020F0502020204030204" pitchFamily="34" charset="0"/>
            </a:endParaRPr>
          </a:p>
        </p:txBody>
      </p:sp>
      <p:sp>
        <p:nvSpPr>
          <p:cNvPr id="91" name="Rectangle 90">
            <a:extLst>
              <a:ext uri="{FF2B5EF4-FFF2-40B4-BE49-F238E27FC236}">
                <a16:creationId xmlns:a16="http://schemas.microsoft.com/office/drawing/2014/main" id="{60AB0DE5-EED6-FF9E-908F-AFFFA35099BB}"/>
              </a:ext>
            </a:extLst>
          </p:cNvPr>
          <p:cNvSpPr/>
          <p:nvPr userDrawn="1"/>
        </p:nvSpPr>
        <p:spPr>
          <a:xfrm rot="7546092">
            <a:off x="10422545" y="11569758"/>
            <a:ext cx="1589148" cy="1589148"/>
          </a:xfrm>
          <a:prstGeom prst="rect">
            <a:avLst/>
          </a:prstGeom>
          <a:gradFill flip="none" rotWithShape="1">
            <a:gsLst>
              <a:gs pos="75000">
                <a:schemeClr val="accent3"/>
              </a:gs>
              <a:gs pos="0">
                <a:schemeClr val="accent3">
                  <a:lumMod val="20000"/>
                  <a:lumOff val="80000"/>
                </a:schemeClr>
              </a:gs>
              <a:gs pos="100000">
                <a:schemeClr val="accent3"/>
              </a:gs>
            </a:gsLst>
            <a:path path="circle">
              <a:fillToRect l="50000" t="130000" r="50000" b="-30000"/>
            </a:path>
            <a:tileRect/>
          </a:gradFill>
          <a:ln>
            <a:noFill/>
          </a:ln>
          <a:effectLst>
            <a:outerShdw blurRad="1143000" dist="50800" dir="5400000" algn="ctr" rotWithShape="0">
              <a:srgbClr val="000000">
                <a:alpha val="10000"/>
              </a:srgbClr>
            </a:outerShdw>
            <a:softEdge rad="375664"/>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4" name="Text Placeholder 58">
            <a:extLst>
              <a:ext uri="{FF2B5EF4-FFF2-40B4-BE49-F238E27FC236}">
                <a16:creationId xmlns:a16="http://schemas.microsoft.com/office/drawing/2014/main" id="{CFB18E85-BC05-0B3D-04DB-035996A9E772}"/>
              </a:ext>
            </a:extLst>
          </p:cNvPr>
          <p:cNvSpPr>
            <a:spLocks noGrp="1"/>
          </p:cNvSpPr>
          <p:nvPr>
            <p:ph type="body" sz="quarter" idx="11" hasCustomPrompt="1"/>
          </p:nvPr>
        </p:nvSpPr>
        <p:spPr>
          <a:xfrm>
            <a:off x="3683758" y="4549079"/>
            <a:ext cx="10160830" cy="5348492"/>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800">
                <a:solidFill>
                  <a:schemeClr val="bg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 name="Text Placeholder 58">
            <a:extLst>
              <a:ext uri="{FF2B5EF4-FFF2-40B4-BE49-F238E27FC236}">
                <a16:creationId xmlns:a16="http://schemas.microsoft.com/office/drawing/2014/main" id="{84C5F2C2-CFA3-E750-0931-2D3271F70EA9}"/>
              </a:ext>
            </a:extLst>
          </p:cNvPr>
          <p:cNvSpPr>
            <a:spLocks noGrp="1"/>
          </p:cNvSpPr>
          <p:nvPr>
            <p:ph type="body" sz="quarter" idx="12" hasCustomPrompt="1"/>
          </p:nvPr>
        </p:nvSpPr>
        <p:spPr>
          <a:xfrm>
            <a:off x="3683758" y="10243910"/>
            <a:ext cx="9027193" cy="1087465"/>
          </a:xfrm>
          <a:prstGeom prst="rect">
            <a:avLst/>
          </a:prstGeom>
        </p:spPr>
        <p:txBody>
          <a:bodyPr anchor="ctr"/>
          <a:lstStyle>
            <a:lvl1pPr algn="r" rtl="1">
              <a:buFontTx/>
              <a:buNone/>
              <a:defRPr sz="4400">
                <a:solidFill>
                  <a:schemeClr val="tx1"/>
                </a:solidFill>
              </a:defRPr>
            </a:lvl1pPr>
            <a:lvl2pPr algn="r" rtl="1">
              <a:buFontTx/>
              <a:buNone/>
              <a:defRPr/>
            </a:lvl2pPr>
            <a:lvl3pPr marL="0" indent="0" algn="r" rtl="1">
              <a:buFontTx/>
              <a:buNone/>
              <a:defRPr sz="2400" b="1">
                <a:solidFill>
                  <a:schemeClr val="bg1"/>
                </a:solidFill>
                <a:latin typeface="Calibri" panose="020F0502020204030204" pitchFamily="34" charset="0"/>
                <a:cs typeface="Calibri" panose="020F0502020204030204" pitchFamily="34" charset="0"/>
              </a:defRPr>
            </a:lvl3pPr>
            <a:lvl4pPr marL="480006" indent="0" algn="r" rtl="1">
              <a:buFontTx/>
              <a:buNone/>
              <a:defRPr sz="1800">
                <a:solidFill>
                  <a:schemeClr val="tx1"/>
                </a:solidFill>
              </a:defRPr>
            </a:lvl4pPr>
            <a:lvl5pPr marL="960012" indent="0" algn="r" rtl="1">
              <a:buFontTx/>
              <a:buNone/>
              <a:defRPr sz="1800">
                <a:solidFill>
                  <a:schemeClr val="tx1"/>
                </a:solidFill>
              </a:defRPr>
            </a:lvl5pPr>
          </a:lstStyle>
          <a:p>
            <a:pPr lvl="2"/>
            <a:r>
              <a:rPr lang="ar-QA"/>
              <a:t>لوريم إيبسوم هو ببساطة نص،</a:t>
            </a:r>
            <a:br>
              <a:rPr lang="ar-QA"/>
            </a:br>
            <a:r>
              <a:rPr lang="ar-QA"/>
              <a:t>وهمي في صناعة الطباعة والتنضيد. </a:t>
            </a:r>
          </a:p>
        </p:txBody>
      </p:sp>
    </p:spTree>
    <p:extLst>
      <p:ext uri="{BB962C8B-B14F-4D97-AF65-F5344CB8AC3E}">
        <p14:creationId xmlns:p14="http://schemas.microsoft.com/office/powerpoint/2010/main" val="60753384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 Skyline Blue">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25A77B3-1450-4242-F527-9592CDF7079F}"/>
              </a:ext>
            </a:extLst>
          </p:cNvPr>
          <p:cNvGrpSpPr/>
          <p:nvPr userDrawn="1"/>
        </p:nvGrpSpPr>
        <p:grpSpPr>
          <a:xfrm flipH="1">
            <a:off x="0" y="-2"/>
            <a:ext cx="24383999" cy="13716003"/>
            <a:chOff x="0" y="-2"/>
            <a:chExt cx="24383999" cy="13716003"/>
          </a:xfrm>
        </p:grpSpPr>
        <p:pic>
          <p:nvPicPr>
            <p:cNvPr id="5" name="Emblem">
              <a:extLst>
                <a:ext uri="{FF2B5EF4-FFF2-40B4-BE49-F238E27FC236}">
                  <a16:creationId xmlns:a16="http://schemas.microsoft.com/office/drawing/2014/main" id="{6082E126-E1BD-84D9-69A0-FEA15BA7852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a:off x="22622123" y="11989759"/>
              <a:ext cx="1069414" cy="1110026"/>
            </a:xfrm>
            <a:prstGeom prst="rect">
              <a:avLst/>
            </a:prstGeom>
          </p:spPr>
        </p:pic>
        <p:sp>
          <p:nvSpPr>
            <p:cNvPr id="2" name="BG">
              <a:extLst>
                <a:ext uri="{FF2B5EF4-FFF2-40B4-BE49-F238E27FC236}">
                  <a16:creationId xmlns:a16="http://schemas.microsoft.com/office/drawing/2014/main" id="{3DB33FE8-3CDF-7BAD-D52B-A308ACF2752D}"/>
                </a:ext>
              </a:extLst>
            </p:cNvPr>
            <p:cNvSpPr/>
            <p:nvPr userDrawn="1"/>
          </p:nvSpPr>
          <p:spPr>
            <a:xfrm>
              <a:off x="0" y="0"/>
              <a:ext cx="21917026" cy="13716000"/>
            </a:xfrm>
            <a:prstGeom prst="rect">
              <a:avLst/>
            </a:prstGeom>
            <a:gradFill flip="none" rotWithShape="1">
              <a:gsLst>
                <a:gs pos="1000">
                  <a:schemeClr val="accent2">
                    <a:lumMod val="20000"/>
                    <a:lumOff val="80000"/>
                  </a:schemeClr>
                </a:gs>
                <a:gs pos="80000">
                  <a:schemeClr val="accent2"/>
                </a:gs>
                <a:gs pos="100000">
                  <a:schemeClr val="accent2"/>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3" name="GD">
              <a:extLst>
                <a:ext uri="{FF2B5EF4-FFF2-40B4-BE49-F238E27FC236}">
                  <a16:creationId xmlns:a16="http://schemas.microsoft.com/office/drawing/2014/main" id="{88BBD6B1-C3F3-05AC-B59A-2D4C8E5CA51E}"/>
                </a:ext>
              </a:extLst>
            </p:cNvPr>
            <p:cNvGrpSpPr/>
            <p:nvPr userDrawn="1"/>
          </p:nvGrpSpPr>
          <p:grpSpPr>
            <a:xfrm rot="5400000">
              <a:off x="10667996" y="-2"/>
              <a:ext cx="13716003" cy="13716003"/>
              <a:chOff x="6137235" y="4316536"/>
              <a:chExt cx="5233288" cy="5233288"/>
            </a:xfrm>
          </p:grpSpPr>
          <p:sp>
            <p:nvSpPr>
              <p:cNvPr id="6" name="Right Triangle 5">
                <a:extLst>
                  <a:ext uri="{FF2B5EF4-FFF2-40B4-BE49-F238E27FC236}">
                    <a16:creationId xmlns:a16="http://schemas.microsoft.com/office/drawing/2014/main" id="{EE99308C-846B-8A3F-A880-D285756033B9}"/>
                  </a:ext>
                </a:extLst>
              </p:cNvPr>
              <p:cNvSpPr/>
              <p:nvPr userDrawn="1"/>
            </p:nvSpPr>
            <p:spPr>
              <a:xfrm>
                <a:off x="6137235" y="4316536"/>
                <a:ext cx="941264" cy="941264"/>
              </a:xfrm>
              <a:prstGeom prst="rtTriangle">
                <a:avLst/>
              </a:prstGeom>
              <a:gradFill flip="none" rotWithShape="1">
                <a:gsLst>
                  <a:gs pos="100000">
                    <a:schemeClr val="accent2">
                      <a:alpha val="0"/>
                    </a:schemeClr>
                  </a:gs>
                  <a:gs pos="0">
                    <a:schemeClr val="accent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7" name="Right Triangle 6">
                <a:extLst>
                  <a:ext uri="{FF2B5EF4-FFF2-40B4-BE49-F238E27FC236}">
                    <a16:creationId xmlns:a16="http://schemas.microsoft.com/office/drawing/2014/main" id="{E7C4C0C8-E751-072D-1469-10FEFC64648C}"/>
                  </a:ext>
                </a:extLst>
              </p:cNvPr>
              <p:cNvSpPr/>
              <p:nvPr userDrawn="1"/>
            </p:nvSpPr>
            <p:spPr>
              <a:xfrm rot="10800000">
                <a:off x="7078499" y="5257800"/>
                <a:ext cx="4292024" cy="4292024"/>
              </a:xfrm>
              <a:prstGeom prst="rtTriangle">
                <a:avLst/>
              </a:prstGeom>
              <a:gradFill flip="none" rotWithShape="1">
                <a:gsLst>
                  <a:gs pos="99609">
                    <a:srgbClr val="BADFF4"/>
                  </a:gs>
                  <a:gs pos="99218">
                    <a:srgbClr val="B9DEF3"/>
                  </a:gs>
                  <a:gs pos="98437">
                    <a:srgbClr val="B8DDF2"/>
                  </a:gs>
                  <a:gs pos="50000">
                    <a:srgbClr val="6591AA"/>
                  </a:gs>
                  <a:gs pos="100000">
                    <a:schemeClr val="accent2">
                      <a:lumMod val="20000"/>
                      <a:lumOff val="80000"/>
                      <a:alpha val="0"/>
                    </a:schemeClr>
                  </a:gs>
                  <a:gs pos="0">
                    <a:schemeClr val="accent2"/>
                  </a:gs>
                </a:gsLst>
                <a:lin ang="150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grpSp>
      <p:grpSp>
        <p:nvGrpSpPr>
          <p:cNvPr id="43" name="Grid" hidden="1">
            <a:extLst>
              <a:ext uri="{FF2B5EF4-FFF2-40B4-BE49-F238E27FC236}">
                <a16:creationId xmlns:a16="http://schemas.microsoft.com/office/drawing/2014/main" id="{40177023-9E12-DD11-9C20-8F84F8F9B167}"/>
              </a:ext>
            </a:extLst>
          </p:cNvPr>
          <p:cNvGrpSpPr>
            <a:grpSpLocks/>
          </p:cNvGrpSpPr>
          <p:nvPr userDrawn="1"/>
        </p:nvGrpSpPr>
        <p:grpSpPr>
          <a:xfrm>
            <a:off x="1661878" y="1324484"/>
            <a:ext cx="21060245" cy="11067032"/>
            <a:chOff x="1661878" y="1324483"/>
            <a:chExt cx="21060245" cy="11067032"/>
          </a:xfrm>
        </p:grpSpPr>
        <p:grpSp>
          <p:nvGrpSpPr>
            <p:cNvPr id="44" name="Group 43">
              <a:extLst>
                <a:ext uri="{FF2B5EF4-FFF2-40B4-BE49-F238E27FC236}">
                  <a16:creationId xmlns:a16="http://schemas.microsoft.com/office/drawing/2014/main" id="{2067DE49-0770-0F1E-6A6C-53F52A62A2EF}"/>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62" name="Rectangle 61">
                <a:extLst>
                  <a:ext uri="{FF2B5EF4-FFF2-40B4-BE49-F238E27FC236}">
                    <a16:creationId xmlns:a16="http://schemas.microsoft.com/office/drawing/2014/main" id="{ADD7C6EF-F3BE-5E0C-9632-F51CECC6A914}"/>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3" name="Rectangle 62">
                <a:extLst>
                  <a:ext uri="{FF2B5EF4-FFF2-40B4-BE49-F238E27FC236}">
                    <a16:creationId xmlns:a16="http://schemas.microsoft.com/office/drawing/2014/main" id="{85DDD219-4AF0-B16E-57ED-253F668063E3}"/>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4" name="Rectangle 63">
                <a:extLst>
                  <a:ext uri="{FF2B5EF4-FFF2-40B4-BE49-F238E27FC236}">
                    <a16:creationId xmlns:a16="http://schemas.microsoft.com/office/drawing/2014/main" id="{17231902-CA98-D6E5-1DC2-4739599130DF}"/>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5" name="Rectangle 64">
                <a:extLst>
                  <a:ext uri="{FF2B5EF4-FFF2-40B4-BE49-F238E27FC236}">
                    <a16:creationId xmlns:a16="http://schemas.microsoft.com/office/drawing/2014/main" id="{389AAAC3-AB8C-F621-90DC-3855BD79FEF6}"/>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6" name="Rectangle 65">
                <a:extLst>
                  <a:ext uri="{FF2B5EF4-FFF2-40B4-BE49-F238E27FC236}">
                    <a16:creationId xmlns:a16="http://schemas.microsoft.com/office/drawing/2014/main" id="{AC976613-1588-B571-AF51-3B186C273326}"/>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7" name="Rectangle 66">
                <a:extLst>
                  <a:ext uri="{FF2B5EF4-FFF2-40B4-BE49-F238E27FC236}">
                    <a16:creationId xmlns:a16="http://schemas.microsoft.com/office/drawing/2014/main" id="{FA282445-E2DF-6396-8B16-34F050C818D2}"/>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8" name="Rectangle 67">
                <a:extLst>
                  <a:ext uri="{FF2B5EF4-FFF2-40B4-BE49-F238E27FC236}">
                    <a16:creationId xmlns:a16="http://schemas.microsoft.com/office/drawing/2014/main" id="{A2FA3D73-B1BB-22AA-E470-CD501854F9D8}"/>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9" name="Rectangle 68">
                <a:extLst>
                  <a:ext uri="{FF2B5EF4-FFF2-40B4-BE49-F238E27FC236}">
                    <a16:creationId xmlns:a16="http://schemas.microsoft.com/office/drawing/2014/main" id="{4B1766E9-B386-DA09-B1F9-FDBC6F9746F9}"/>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0" name="Rectangle 69">
                <a:extLst>
                  <a:ext uri="{FF2B5EF4-FFF2-40B4-BE49-F238E27FC236}">
                    <a16:creationId xmlns:a16="http://schemas.microsoft.com/office/drawing/2014/main" id="{97EDE1CD-C376-FA4C-C461-9E1EE0A307ED}"/>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1" name="Rectangle 70">
                <a:extLst>
                  <a:ext uri="{FF2B5EF4-FFF2-40B4-BE49-F238E27FC236}">
                    <a16:creationId xmlns:a16="http://schemas.microsoft.com/office/drawing/2014/main" id="{EC254B1A-A1A6-92D5-8674-B463223D8C88}"/>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2" name="Rectangle 71">
                <a:extLst>
                  <a:ext uri="{FF2B5EF4-FFF2-40B4-BE49-F238E27FC236}">
                    <a16:creationId xmlns:a16="http://schemas.microsoft.com/office/drawing/2014/main" id="{902B7CDD-B381-8794-1C3D-477433A762C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3" name="Rectangle 72">
                <a:extLst>
                  <a:ext uri="{FF2B5EF4-FFF2-40B4-BE49-F238E27FC236}">
                    <a16:creationId xmlns:a16="http://schemas.microsoft.com/office/drawing/2014/main" id="{F747F6D6-75B7-27C1-C276-7C31A831871F}"/>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4" name="Rectangle 73">
                <a:extLst>
                  <a:ext uri="{FF2B5EF4-FFF2-40B4-BE49-F238E27FC236}">
                    <a16:creationId xmlns:a16="http://schemas.microsoft.com/office/drawing/2014/main" id="{B433A92B-9D5B-5C00-1749-E0EC8D2C7D9D}"/>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5" name="Rectangle 74">
                <a:extLst>
                  <a:ext uri="{FF2B5EF4-FFF2-40B4-BE49-F238E27FC236}">
                    <a16:creationId xmlns:a16="http://schemas.microsoft.com/office/drawing/2014/main" id="{544A26B1-EC61-E033-AC81-58A262905B7E}"/>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6" name="Rectangle 75">
                <a:extLst>
                  <a:ext uri="{FF2B5EF4-FFF2-40B4-BE49-F238E27FC236}">
                    <a16:creationId xmlns:a16="http://schemas.microsoft.com/office/drawing/2014/main" id="{68646CDE-5E67-C446-5096-A8FADD9EDB85}"/>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7" name="Rectangle 76">
                <a:extLst>
                  <a:ext uri="{FF2B5EF4-FFF2-40B4-BE49-F238E27FC236}">
                    <a16:creationId xmlns:a16="http://schemas.microsoft.com/office/drawing/2014/main" id="{BBF064FA-E539-753A-D2A3-567B96F52A4A}"/>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8" name="Rectangle 77">
                <a:extLst>
                  <a:ext uri="{FF2B5EF4-FFF2-40B4-BE49-F238E27FC236}">
                    <a16:creationId xmlns:a16="http://schemas.microsoft.com/office/drawing/2014/main" id="{E6828C9E-EC3B-5B9C-7CFE-A457EBF0B6BE}"/>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79" name="Rectangle 78">
                <a:extLst>
                  <a:ext uri="{FF2B5EF4-FFF2-40B4-BE49-F238E27FC236}">
                    <a16:creationId xmlns:a16="http://schemas.microsoft.com/office/drawing/2014/main" id="{D83665EA-BA26-416E-7240-23D8C1C98CA9}"/>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0" name="Rectangle 79">
                <a:extLst>
                  <a:ext uri="{FF2B5EF4-FFF2-40B4-BE49-F238E27FC236}">
                    <a16:creationId xmlns:a16="http://schemas.microsoft.com/office/drawing/2014/main" id="{43678BF3-3FEA-D461-2F1D-1BC46DA2C1E8}"/>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1" name="Rectangle 80">
                <a:extLst>
                  <a:ext uri="{FF2B5EF4-FFF2-40B4-BE49-F238E27FC236}">
                    <a16:creationId xmlns:a16="http://schemas.microsoft.com/office/drawing/2014/main" id="{6A8D9EBE-A470-5631-5753-E734643C0CE8}"/>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2" name="Rectangle 81">
                <a:extLst>
                  <a:ext uri="{FF2B5EF4-FFF2-40B4-BE49-F238E27FC236}">
                    <a16:creationId xmlns:a16="http://schemas.microsoft.com/office/drawing/2014/main" id="{CD62F9DC-5EB6-F1A3-E203-642DC43A2BB4}"/>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3" name="Rectangle 82">
                <a:extLst>
                  <a:ext uri="{FF2B5EF4-FFF2-40B4-BE49-F238E27FC236}">
                    <a16:creationId xmlns:a16="http://schemas.microsoft.com/office/drawing/2014/main" id="{1FD1BD58-43B9-21EE-B3AC-004FC1A5A0D5}"/>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4" name="Rectangle 83">
                <a:extLst>
                  <a:ext uri="{FF2B5EF4-FFF2-40B4-BE49-F238E27FC236}">
                    <a16:creationId xmlns:a16="http://schemas.microsoft.com/office/drawing/2014/main" id="{AAC7CBD3-AE34-13A1-9E85-7539956B5BBF}"/>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5" name="Rectangle 84">
                <a:extLst>
                  <a:ext uri="{FF2B5EF4-FFF2-40B4-BE49-F238E27FC236}">
                    <a16:creationId xmlns:a16="http://schemas.microsoft.com/office/drawing/2014/main" id="{5C5E6AA9-4456-E38D-2415-8003ED0A1D34}"/>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6" name="Rectangle 85">
                <a:extLst>
                  <a:ext uri="{FF2B5EF4-FFF2-40B4-BE49-F238E27FC236}">
                    <a16:creationId xmlns:a16="http://schemas.microsoft.com/office/drawing/2014/main" id="{3A65B3AC-D2FC-DB9A-3C2B-8FCBD6255690}"/>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7" name="Rectangle 86">
                <a:extLst>
                  <a:ext uri="{FF2B5EF4-FFF2-40B4-BE49-F238E27FC236}">
                    <a16:creationId xmlns:a16="http://schemas.microsoft.com/office/drawing/2014/main" id="{3911E287-A1CA-7C9C-06D8-126361F3D0F0}"/>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8" name="Rectangle 87">
                <a:extLst>
                  <a:ext uri="{FF2B5EF4-FFF2-40B4-BE49-F238E27FC236}">
                    <a16:creationId xmlns:a16="http://schemas.microsoft.com/office/drawing/2014/main" id="{4011374E-88B4-2383-F51C-897B16D81101}"/>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89" name="Rectangle 88">
                <a:extLst>
                  <a:ext uri="{FF2B5EF4-FFF2-40B4-BE49-F238E27FC236}">
                    <a16:creationId xmlns:a16="http://schemas.microsoft.com/office/drawing/2014/main" id="{B61CE4DC-412E-8C6E-94A6-BC6686B23530}"/>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0" name="Rectangle 89">
                <a:extLst>
                  <a:ext uri="{FF2B5EF4-FFF2-40B4-BE49-F238E27FC236}">
                    <a16:creationId xmlns:a16="http://schemas.microsoft.com/office/drawing/2014/main" id="{6C54A6BE-45B4-A9FE-2CC9-D779401FFD07}"/>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1" name="Rectangle 90">
                <a:extLst>
                  <a:ext uri="{FF2B5EF4-FFF2-40B4-BE49-F238E27FC236}">
                    <a16:creationId xmlns:a16="http://schemas.microsoft.com/office/drawing/2014/main" id="{84469111-0E3D-D659-5490-44FBC9A413F0}"/>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45" name="Group 44">
              <a:extLst>
                <a:ext uri="{FF2B5EF4-FFF2-40B4-BE49-F238E27FC236}">
                  <a16:creationId xmlns:a16="http://schemas.microsoft.com/office/drawing/2014/main" id="{BAF00265-7CD5-BE2C-4471-FA411208E366}"/>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46" name="Rectangle 45">
                <a:extLst>
                  <a:ext uri="{FF2B5EF4-FFF2-40B4-BE49-F238E27FC236}">
                    <a16:creationId xmlns:a16="http://schemas.microsoft.com/office/drawing/2014/main" id="{DC42D7FF-10A7-974E-936F-C4B00103C876}"/>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EF5521DF-8DA7-CBA1-BBD8-BDEF2E15B91B}"/>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78E651A-9038-DDDB-4AFF-6ACBF968186D}"/>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0C1B09B2-E0E6-33A0-BB64-E2A668888BE2}"/>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B0321BC3-C940-38E5-57B5-2A46E16353B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F7A7552-C426-6B2C-4BA0-CCE754CEF887}"/>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4ED80838-4C0E-BC07-43D8-D688AB4DF04F}"/>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3E59620D-A716-7495-2048-77C508B23181}"/>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4" name="Rectangle 53">
                <a:extLst>
                  <a:ext uri="{FF2B5EF4-FFF2-40B4-BE49-F238E27FC236}">
                    <a16:creationId xmlns:a16="http://schemas.microsoft.com/office/drawing/2014/main" id="{AE9D4B38-8C79-FE29-E599-D114331EABF0}"/>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5" name="Rectangle 54">
                <a:extLst>
                  <a:ext uri="{FF2B5EF4-FFF2-40B4-BE49-F238E27FC236}">
                    <a16:creationId xmlns:a16="http://schemas.microsoft.com/office/drawing/2014/main" id="{2C0F5DF1-7455-C0AB-4FD3-09D986041CC8}"/>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6" name="Rectangle 55">
                <a:extLst>
                  <a:ext uri="{FF2B5EF4-FFF2-40B4-BE49-F238E27FC236}">
                    <a16:creationId xmlns:a16="http://schemas.microsoft.com/office/drawing/2014/main" id="{A531F513-9BE1-31FF-1093-FB0134D846AA}"/>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7" name="Rectangle 56">
                <a:extLst>
                  <a:ext uri="{FF2B5EF4-FFF2-40B4-BE49-F238E27FC236}">
                    <a16:creationId xmlns:a16="http://schemas.microsoft.com/office/drawing/2014/main" id="{1080E43A-7C74-9BB0-DE19-59F77BE1E59C}"/>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8" name="Rectangle 57">
                <a:extLst>
                  <a:ext uri="{FF2B5EF4-FFF2-40B4-BE49-F238E27FC236}">
                    <a16:creationId xmlns:a16="http://schemas.microsoft.com/office/drawing/2014/main" id="{CEC9442E-B76C-D420-82E8-62643B74D2DF}"/>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9" name="Rectangle 58">
                <a:extLst>
                  <a:ext uri="{FF2B5EF4-FFF2-40B4-BE49-F238E27FC236}">
                    <a16:creationId xmlns:a16="http://schemas.microsoft.com/office/drawing/2014/main" id="{DE94F2A3-289A-083E-5DF0-A5F8C93E5733}"/>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0" name="Rectangle 59">
                <a:extLst>
                  <a:ext uri="{FF2B5EF4-FFF2-40B4-BE49-F238E27FC236}">
                    <a16:creationId xmlns:a16="http://schemas.microsoft.com/office/drawing/2014/main" id="{9408FDEE-CD14-77D5-0864-A0A4F83EF0D5}"/>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1" name="Rectangle 60">
                <a:extLst>
                  <a:ext uri="{FF2B5EF4-FFF2-40B4-BE49-F238E27FC236}">
                    <a16:creationId xmlns:a16="http://schemas.microsoft.com/office/drawing/2014/main" id="{741B4D5E-9F94-544C-149A-0068325C9EFC}"/>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8" name="Text Placeholder 22">
            <a:extLst>
              <a:ext uri="{FF2B5EF4-FFF2-40B4-BE49-F238E27FC236}">
                <a16:creationId xmlns:a16="http://schemas.microsoft.com/office/drawing/2014/main" id="{291F3B14-B5D7-D033-9EF0-38FBEAE75C66}"/>
              </a:ext>
            </a:extLst>
          </p:cNvPr>
          <p:cNvSpPr>
            <a:spLocks noGrp="1"/>
          </p:cNvSpPr>
          <p:nvPr>
            <p:ph type="body" sz="quarter" idx="17" hasCustomPrompt="1"/>
          </p:nvPr>
        </p:nvSpPr>
        <p:spPr>
          <a:xfrm>
            <a:off x="9491045" y="9683869"/>
            <a:ext cx="12145117" cy="753732"/>
          </a:xfrm>
          <a:prstGeom prst="rect">
            <a:avLst/>
          </a:prstGeom>
          <a:noFill/>
        </p:spPr>
        <p:txBody>
          <a:bodyPr wrap="square" tIns="0" rIns="72000">
            <a:spAutoFit/>
          </a:bodyPr>
          <a:lstStyle>
            <a:lvl1pPr algn="r" rtl="1">
              <a:spcAft>
                <a:spcPts val="0"/>
              </a:spcAft>
              <a:defRPr sz="4400">
                <a:solidFill>
                  <a:schemeClr val="bg1"/>
                </a:solidFill>
                <a:latin typeface="Calibri" panose="020F0502020204030204" pitchFamily="34" charset="0"/>
                <a:cs typeface="Calibri" panose="020F0502020204030204" pitchFamily="34" charset="0"/>
              </a:defRPr>
            </a:lvl1pPr>
          </a:lstStyle>
          <a:p>
            <a:pPr>
              <a:buNone/>
            </a:pPr>
            <a:r>
              <a:rPr lang="ar-QA"/>
              <a:t>عنوان فرعي أو تاريخ</a:t>
            </a:r>
          </a:p>
        </p:txBody>
      </p:sp>
      <p:sp>
        <p:nvSpPr>
          <p:cNvPr id="9" name="Title 1">
            <a:extLst>
              <a:ext uri="{FF2B5EF4-FFF2-40B4-BE49-F238E27FC236}">
                <a16:creationId xmlns:a16="http://schemas.microsoft.com/office/drawing/2014/main" id="{6EF34CB8-B104-0C65-B0CA-1BC3B122EB50}"/>
              </a:ext>
            </a:extLst>
          </p:cNvPr>
          <p:cNvSpPr>
            <a:spLocks noGrp="1"/>
          </p:cNvSpPr>
          <p:nvPr>
            <p:ph type="title" hasCustomPrompt="1"/>
          </p:nvPr>
        </p:nvSpPr>
        <p:spPr>
          <a:xfrm>
            <a:off x="9491045" y="4893494"/>
            <a:ext cx="12145117" cy="4611385"/>
          </a:xfrm>
          <a:prstGeom prst="rect">
            <a:avLst/>
          </a:prstGeom>
        </p:spPr>
        <p:txBody>
          <a:bodyPr bIns="0" anchor="b" anchorCtr="0"/>
          <a:lstStyle>
            <a:lvl1pPr algn="r" rtl="1">
              <a:lnSpc>
                <a:spcPct val="100000"/>
              </a:lnSpc>
              <a:defRPr sz="7200" b="1" i="0">
                <a:solidFill>
                  <a:schemeClr val="bg1"/>
                </a:solidFill>
                <a:latin typeface="Calibri" panose="020F0502020204030204" pitchFamily="34" charset="0"/>
                <a:cs typeface="Calibri" panose="020F0502020204030204" pitchFamily="34" charset="0"/>
              </a:defRPr>
            </a:lvl1pPr>
          </a:lstStyle>
          <a:p>
            <a:r>
              <a:rPr lang="ar-QA"/>
              <a:t>انقر لإضافة العنوان</a:t>
            </a:r>
            <a:endParaRPr lang="en-US"/>
          </a:p>
        </p:txBody>
      </p:sp>
    </p:spTree>
    <p:extLst>
      <p:ext uri="{BB962C8B-B14F-4D97-AF65-F5344CB8AC3E}">
        <p14:creationId xmlns:p14="http://schemas.microsoft.com/office/powerpoint/2010/main" val="2370681803"/>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Green Slide 10">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6EEBD6A-8B8D-988C-6C35-474B32DA1D9B}"/>
              </a:ext>
            </a:extLst>
          </p:cNvPr>
          <p:cNvSpPr/>
          <p:nvPr userDrawn="1"/>
        </p:nvSpPr>
        <p:spPr>
          <a:xfrm>
            <a:off x="0" y="0"/>
            <a:ext cx="24384000" cy="13716000"/>
          </a:xfrm>
          <a:prstGeom prst="rect">
            <a:avLst/>
          </a:prstGeom>
          <a:gradFill flip="none" rotWithShape="1">
            <a:gsLst>
              <a:gs pos="0">
                <a:schemeClr val="accent3">
                  <a:lumMod val="20000"/>
                  <a:lumOff val="80000"/>
                </a:schemeClr>
              </a:gs>
              <a:gs pos="54000">
                <a:schemeClr val="accent3">
                  <a:lumMod val="98000"/>
                  <a:lumOff val="2000"/>
                </a:schemeClr>
              </a:gs>
              <a:gs pos="100000">
                <a:schemeClr val="accent3"/>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11" name="Grid" hidden="1">
            <a:extLst>
              <a:ext uri="{FF2B5EF4-FFF2-40B4-BE49-F238E27FC236}">
                <a16:creationId xmlns:a16="http://schemas.microsoft.com/office/drawing/2014/main" id="{11652F50-E0D2-E3FF-ABF8-8603A4EAA31C}"/>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12" name="Group 11">
              <a:extLst>
                <a:ext uri="{FF2B5EF4-FFF2-40B4-BE49-F238E27FC236}">
                  <a16:creationId xmlns:a16="http://schemas.microsoft.com/office/drawing/2014/main" id="{E78D61D5-D488-C3DA-8A59-F74044BD18C3}"/>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30" name="Rectangle 29">
                <a:extLst>
                  <a:ext uri="{FF2B5EF4-FFF2-40B4-BE49-F238E27FC236}">
                    <a16:creationId xmlns:a16="http://schemas.microsoft.com/office/drawing/2014/main" id="{A31CFFA6-07A2-0F9B-4342-5A897432A4B3}"/>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A926796-05B7-0652-B27A-B9FB7F7316BC}"/>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DBDD97C0-8F39-D62C-3348-C8439BDC56EA}"/>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73B0D0BC-D5C6-0F2D-2B8B-98E765DBD2ED}"/>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D6377CAA-3A48-B06B-60AB-0BB042324798}"/>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A482CDD6-CB86-AF54-E05F-204B20F5B1F9}"/>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6CDBBD93-60D7-5B3D-D503-9F5DD92C58D4}"/>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27914186-9AF0-5EC1-EDF4-183761458A86}"/>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700FBBB0-8A6E-0929-8967-D2D6B4EEF53C}"/>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3B078ABF-5873-E735-F1FF-24C889D74C45}"/>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CF64F5CC-73F7-906C-3C45-187873307C74}"/>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46A9A48F-990E-356D-91B0-28486FB26D7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410A28A2-388A-5A27-B7BD-592D1A3338A4}"/>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2558F30-F358-0B48-09CC-BA25B5F69555}"/>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C2FA19EC-38BE-3EA8-02CD-E3E6A27F65F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CEDBEB57-DF1E-077A-631B-3D10CDF62BAD}"/>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61986391-DC24-626F-A1A1-B2677281D64A}"/>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2DB05003-FAF7-587F-5A59-AAADFBBF3B20}"/>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0519F929-F844-2457-5B4E-57A0CE90693D}"/>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9FC584BF-7EAC-8704-09E2-AE60CBA44183}"/>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DBE014EE-629D-0347-2D7B-52ED8B0315CC}"/>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42AEC9F3-0179-C589-A675-558D9DEC00D7}"/>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5A972E0A-CD71-AF33-D71E-32BAC81B16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534FBA80-9461-9C68-63B5-93BEB7BCEF8E}"/>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4" name="Rectangle 53">
                <a:extLst>
                  <a:ext uri="{FF2B5EF4-FFF2-40B4-BE49-F238E27FC236}">
                    <a16:creationId xmlns:a16="http://schemas.microsoft.com/office/drawing/2014/main" id="{360B9290-58F6-379D-78BA-EE4F868378F3}"/>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5" name="Rectangle 54">
                <a:extLst>
                  <a:ext uri="{FF2B5EF4-FFF2-40B4-BE49-F238E27FC236}">
                    <a16:creationId xmlns:a16="http://schemas.microsoft.com/office/drawing/2014/main" id="{093EADA5-C555-4CD2-0B23-56C2F712CE83}"/>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6" name="Rectangle 55">
                <a:extLst>
                  <a:ext uri="{FF2B5EF4-FFF2-40B4-BE49-F238E27FC236}">
                    <a16:creationId xmlns:a16="http://schemas.microsoft.com/office/drawing/2014/main" id="{9745549B-AF33-4AEB-47CC-69973C1808F6}"/>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7" name="Rectangle 56">
                <a:extLst>
                  <a:ext uri="{FF2B5EF4-FFF2-40B4-BE49-F238E27FC236}">
                    <a16:creationId xmlns:a16="http://schemas.microsoft.com/office/drawing/2014/main" id="{C8BD1BCE-DE14-77E8-0825-5E8B6777C9C0}"/>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8" name="Rectangle 57">
                <a:extLst>
                  <a:ext uri="{FF2B5EF4-FFF2-40B4-BE49-F238E27FC236}">
                    <a16:creationId xmlns:a16="http://schemas.microsoft.com/office/drawing/2014/main" id="{63EBC87D-1C58-A976-8B56-FB3440DD46E8}"/>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9" name="Rectangle 58">
                <a:extLst>
                  <a:ext uri="{FF2B5EF4-FFF2-40B4-BE49-F238E27FC236}">
                    <a16:creationId xmlns:a16="http://schemas.microsoft.com/office/drawing/2014/main" id="{BFD9531A-E60E-F197-AF9E-AF798E90E862}"/>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13" name="Group 12">
              <a:extLst>
                <a:ext uri="{FF2B5EF4-FFF2-40B4-BE49-F238E27FC236}">
                  <a16:creationId xmlns:a16="http://schemas.microsoft.com/office/drawing/2014/main" id="{65BDEACD-4B3A-18C9-E03B-94C13C580398}"/>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14" name="Rectangle 13">
                <a:extLst>
                  <a:ext uri="{FF2B5EF4-FFF2-40B4-BE49-F238E27FC236}">
                    <a16:creationId xmlns:a16="http://schemas.microsoft.com/office/drawing/2014/main" id="{A958B015-7A7A-6A5D-710F-3DD0DCCB7890}"/>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E40862F6-DC30-4658-CBF9-843E9BFB58E2}"/>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98F3B4C8-5325-58E0-C90D-E29C136416B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8E6E3C44-5FF5-8121-5B69-5DA57F6CBDDA}"/>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F4AB4522-F095-E0A8-61D0-4692B5ECB744}"/>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32788D64-177D-1363-A1BF-F2DF428373BD}"/>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3A40A059-12FB-2169-ABCB-13D98CBFE366}"/>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B656A067-7C5D-17E3-60CA-35A132840908}"/>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A2EE9BE2-4CE4-D6B9-95E6-344C64F404D5}"/>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951E746C-6BFB-0D14-63B4-023C515F6CC5}"/>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4" name="Rectangle 23">
                <a:extLst>
                  <a:ext uri="{FF2B5EF4-FFF2-40B4-BE49-F238E27FC236}">
                    <a16:creationId xmlns:a16="http://schemas.microsoft.com/office/drawing/2014/main" id="{8FA00384-9FBB-7BE5-643A-45775C68AED7}"/>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F6871783-6F7D-3D44-6A1D-7EAD6CF1159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8EDD4FA7-59C4-5EE6-87CC-69A4B5FC1F20}"/>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E8010D77-5874-3225-AC9B-43A605B0F105}"/>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7EF479E-3963-B179-FBE6-F4D28811D0D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3F7ECCCA-1A98-8FE7-F72F-46C48A47B2E4}"/>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474" name="Shape 474"/>
          <p:cNvSpPr>
            <a:spLocks noGrp="1"/>
          </p:cNvSpPr>
          <p:nvPr>
            <p:ph type="pic" sz="half" idx="13" hasCustomPrompt="1"/>
          </p:nvPr>
        </p:nvSpPr>
        <p:spPr>
          <a:xfrm>
            <a:off x="13082691" y="2752088"/>
            <a:ext cx="9639429" cy="963942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0" name="Shape 474">
            <a:extLst>
              <a:ext uri="{FF2B5EF4-FFF2-40B4-BE49-F238E27FC236}">
                <a16:creationId xmlns:a16="http://schemas.microsoft.com/office/drawing/2014/main" id="{CCD3318A-EA5F-FD65-8A52-E3A65CA2450C}"/>
              </a:ext>
            </a:extLst>
          </p:cNvPr>
          <p:cNvSpPr>
            <a:spLocks noGrp="1"/>
          </p:cNvSpPr>
          <p:nvPr>
            <p:ph type="pic" sz="half" idx="14" hasCustomPrompt="1"/>
          </p:nvPr>
        </p:nvSpPr>
        <p:spPr>
          <a:xfrm>
            <a:off x="1649700" y="2752088"/>
            <a:ext cx="5372144"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1" name="Shape 474">
            <a:extLst>
              <a:ext uri="{FF2B5EF4-FFF2-40B4-BE49-F238E27FC236}">
                <a16:creationId xmlns:a16="http://schemas.microsoft.com/office/drawing/2014/main" id="{4B1F9870-D3FD-0A01-2D78-C30F2F3BC147}"/>
              </a:ext>
            </a:extLst>
          </p:cNvPr>
          <p:cNvSpPr>
            <a:spLocks noGrp="1"/>
          </p:cNvSpPr>
          <p:nvPr>
            <p:ph type="pic" sz="half" idx="15" hasCustomPrompt="1"/>
          </p:nvPr>
        </p:nvSpPr>
        <p:spPr>
          <a:xfrm>
            <a:off x="7375630" y="2752088"/>
            <a:ext cx="5356611" cy="4627767"/>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2" name="Shape 474">
            <a:extLst>
              <a:ext uri="{FF2B5EF4-FFF2-40B4-BE49-F238E27FC236}">
                <a16:creationId xmlns:a16="http://schemas.microsoft.com/office/drawing/2014/main" id="{53500D23-2EC7-CF17-5DB1-F9953F0A0332}"/>
              </a:ext>
            </a:extLst>
          </p:cNvPr>
          <p:cNvSpPr>
            <a:spLocks noGrp="1"/>
          </p:cNvSpPr>
          <p:nvPr>
            <p:ph type="pic" sz="half" idx="16" hasCustomPrompt="1"/>
          </p:nvPr>
        </p:nvSpPr>
        <p:spPr>
          <a:xfrm>
            <a:off x="1665214" y="7776186"/>
            <a:ext cx="5356629"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63" name="Shape 474">
            <a:extLst>
              <a:ext uri="{FF2B5EF4-FFF2-40B4-BE49-F238E27FC236}">
                <a16:creationId xmlns:a16="http://schemas.microsoft.com/office/drawing/2014/main" id="{048A9979-BBD3-7B2C-D017-E14D6D87D826}"/>
              </a:ext>
            </a:extLst>
          </p:cNvPr>
          <p:cNvSpPr>
            <a:spLocks noGrp="1"/>
          </p:cNvSpPr>
          <p:nvPr>
            <p:ph type="pic" sz="half" idx="17" hasCustomPrompt="1"/>
          </p:nvPr>
        </p:nvSpPr>
        <p:spPr>
          <a:xfrm>
            <a:off x="7391100" y="7776186"/>
            <a:ext cx="5341141" cy="4608806"/>
          </a:xfrm>
          <a:prstGeom prst="roundRect">
            <a:avLst>
              <a:gd name="adj" fmla="val 2197"/>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sz="2800">
                <a:latin typeface="Calibri" panose="020F0502020204030204" pitchFamily="34" charset="0"/>
                <a:cs typeface="Calibri" panose="020F0502020204030204" pitchFamily="34" charset="0"/>
              </a:defRPr>
            </a:lvl1pPr>
          </a:lstStyle>
          <a:p>
            <a:r>
              <a:rPr lang="de-DE"/>
              <a:t>Drop Image </a:t>
            </a:r>
            <a:r>
              <a:rPr lang="de-DE" err="1"/>
              <a:t>here</a:t>
            </a:r>
            <a:endParaRPr lang="de-DE"/>
          </a:p>
        </p:txBody>
      </p:sp>
      <p:sp>
        <p:nvSpPr>
          <p:cNvPr id="448" name="Title 113">
            <a:extLst>
              <a:ext uri="{FF2B5EF4-FFF2-40B4-BE49-F238E27FC236}">
                <a16:creationId xmlns:a16="http://schemas.microsoft.com/office/drawing/2014/main" id="{2C093071-6019-42BC-81B6-63719ABCC24B}"/>
              </a:ext>
            </a:extLst>
          </p:cNvPr>
          <p:cNvSpPr>
            <a:spLocks noGrp="1"/>
          </p:cNvSpPr>
          <p:nvPr>
            <p:ph type="title" hasCustomPrompt="1"/>
          </p:nvPr>
        </p:nvSpPr>
        <p:spPr>
          <a:xfrm>
            <a:off x="1676400" y="1351667"/>
            <a:ext cx="21045720" cy="1046621"/>
          </a:xfrm>
          <a:prstGeom prst="rect">
            <a:avLst/>
          </a:prstGeom>
        </p:spPr>
        <p:txBody>
          <a:bodyPr/>
          <a:lstStyle>
            <a:lvl1pPr algn="r" rtl="1">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Tree>
    <p:extLst>
      <p:ext uri="{BB962C8B-B14F-4D97-AF65-F5344CB8AC3E}">
        <p14:creationId xmlns:p14="http://schemas.microsoft.com/office/powerpoint/2010/main" val="2548859986"/>
      </p:ext>
    </p:extLst>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Green Slide 1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1690A74-ECDC-F3C1-893D-88E93ECAA3AA}"/>
              </a:ext>
            </a:extLst>
          </p:cNvPr>
          <p:cNvSpPr/>
          <p:nvPr userDrawn="1"/>
        </p:nvSpPr>
        <p:spPr>
          <a:xfrm>
            <a:off x="0" y="0"/>
            <a:ext cx="24384000" cy="13716000"/>
          </a:xfrm>
          <a:prstGeom prst="rect">
            <a:avLst/>
          </a:prstGeom>
          <a:gradFill flip="none" rotWithShape="1">
            <a:gsLst>
              <a:gs pos="0">
                <a:schemeClr val="accent3">
                  <a:lumMod val="20000"/>
                  <a:lumOff val="80000"/>
                </a:schemeClr>
              </a:gs>
              <a:gs pos="54000">
                <a:schemeClr val="accent3">
                  <a:lumMod val="98000"/>
                  <a:lumOff val="2000"/>
                </a:schemeClr>
              </a:gs>
              <a:gs pos="100000">
                <a:schemeClr val="accent3"/>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Title 113">
            <a:extLst>
              <a:ext uri="{FF2B5EF4-FFF2-40B4-BE49-F238E27FC236}">
                <a16:creationId xmlns:a16="http://schemas.microsoft.com/office/drawing/2014/main" id="{204A22C4-E3CF-9695-D094-764B3678315F}"/>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3" name="Text Placeholder 54">
            <a:extLst>
              <a:ext uri="{FF2B5EF4-FFF2-40B4-BE49-F238E27FC236}">
                <a16:creationId xmlns:a16="http://schemas.microsoft.com/office/drawing/2014/main" id="{E08E567D-0E50-55C3-0453-D06AE0A5FEBE}"/>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4">
            <a:extLst>
              <a:ext uri="{FF2B5EF4-FFF2-40B4-BE49-F238E27FC236}">
                <a16:creationId xmlns:a16="http://schemas.microsoft.com/office/drawing/2014/main" id="{43C18998-9354-C5E3-E4F3-5C160EEAC795}"/>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3728587992"/>
      </p:ext>
    </p:extLst>
  </p:cSld>
  <p:clrMapOvr>
    <a:masterClrMapping/>
  </p:clrMapOvr>
  <p:extLst>
    <p:ext uri="{DCECCB84-F9BA-43D5-87BE-67443E8EF086}">
      <p15:sldGuideLst xmlns:p15="http://schemas.microsoft.com/office/powerpoint/2012/main"/>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Green Slide 1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F8AFF0-4B2A-5D49-D4F4-7FBDA939947D}"/>
              </a:ext>
            </a:extLst>
          </p:cNvPr>
          <p:cNvSpPr/>
          <p:nvPr userDrawn="1"/>
        </p:nvSpPr>
        <p:spPr>
          <a:xfrm>
            <a:off x="0" y="0"/>
            <a:ext cx="24384000" cy="13716000"/>
          </a:xfrm>
          <a:prstGeom prst="rect">
            <a:avLst/>
          </a:prstGeom>
          <a:gradFill flip="none" rotWithShape="1">
            <a:gsLst>
              <a:gs pos="0">
                <a:schemeClr val="accent3">
                  <a:lumMod val="20000"/>
                  <a:lumOff val="80000"/>
                </a:schemeClr>
              </a:gs>
              <a:gs pos="54000">
                <a:schemeClr val="accent3">
                  <a:lumMod val="98000"/>
                  <a:lumOff val="2000"/>
                </a:schemeClr>
              </a:gs>
              <a:gs pos="100000">
                <a:schemeClr val="accent3"/>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2" name="Freeform: Shape 29">
            <a:extLst>
              <a:ext uri="{FF2B5EF4-FFF2-40B4-BE49-F238E27FC236}">
                <a16:creationId xmlns:a16="http://schemas.microsoft.com/office/drawing/2014/main" id="{B7652298-8A77-512C-3BC5-3CA4FDAD4084}"/>
              </a:ext>
            </a:extLst>
          </p:cNvPr>
          <p:cNvSpPr/>
          <p:nvPr userDrawn="1"/>
        </p:nvSpPr>
        <p:spPr>
          <a:xfrm>
            <a:off x="1661877" y="1324483"/>
            <a:ext cx="11052507" cy="11067031"/>
          </a:xfrm>
          <a:prstGeom prst="roundRect">
            <a:avLst>
              <a:gd name="adj" fmla="val 4382"/>
            </a:avLst>
          </a:prstGeom>
          <a:gradFill>
            <a:gsLst>
              <a:gs pos="0">
                <a:srgbClr val="FFFFFF">
                  <a:alpha val="33000"/>
                </a:srgbClr>
              </a:gs>
              <a:gs pos="61000">
                <a:srgbClr val="FFFFFF">
                  <a:alpha val="10000"/>
                </a:srgbClr>
              </a:gs>
              <a:gs pos="82000">
                <a:srgbClr val="FFFFFF">
                  <a:alpha val="20000"/>
                </a:srgbClr>
              </a:gs>
              <a:gs pos="100000">
                <a:srgbClr val="FFFFFF">
                  <a:alpha val="33575"/>
                </a:srgbClr>
              </a:gs>
            </a:gsLst>
            <a:lin ang="15788057" scaled="1"/>
          </a:gradFill>
          <a:ln w="0" cap="flat">
            <a:gradFill>
              <a:gsLst>
                <a:gs pos="0">
                  <a:schemeClr val="bg1">
                    <a:alpha val="50000"/>
                  </a:schemeClr>
                </a:gs>
                <a:gs pos="57000">
                  <a:srgbClr val="FFFFFF"/>
                </a:gs>
                <a:gs pos="34992">
                  <a:srgbClr val="FFFFFF"/>
                </a:gs>
                <a:gs pos="15000">
                  <a:schemeClr val="bg1">
                    <a:alpha val="51000"/>
                  </a:schemeClr>
                </a:gs>
                <a:gs pos="83000">
                  <a:schemeClr val="bg1"/>
                </a:gs>
                <a:gs pos="100000">
                  <a:schemeClr val="bg1">
                    <a:alpha val="5000"/>
                  </a:schemeClr>
                </a:gs>
              </a:gsLst>
              <a:lin ang="5400000" scaled="1"/>
            </a:gradFill>
            <a:prstDash val="solid"/>
            <a:miter/>
          </a:ln>
        </p:spPr>
        <p:txBody>
          <a:bodyPr rtlCol="0" anchor="ctr"/>
          <a:lstStyle/>
          <a:p>
            <a:endParaRPr lang="en-US" sz="1200">
              <a:latin typeface="Calibri" panose="020F0502020204030204" pitchFamily="34" charset="0"/>
              <a:cs typeface="Calibri" panose="020F0502020204030204" pitchFamily="34" charset="0"/>
            </a:endParaRPr>
          </a:p>
        </p:txBody>
      </p:sp>
      <p:sp>
        <p:nvSpPr>
          <p:cNvPr id="3" name="Title 113">
            <a:extLst>
              <a:ext uri="{FF2B5EF4-FFF2-40B4-BE49-F238E27FC236}">
                <a16:creationId xmlns:a16="http://schemas.microsoft.com/office/drawing/2014/main" id="{018FDE78-49B7-6261-FF22-CA55C2882878}"/>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9F81D9DA-AC94-B550-C737-612CE9FCF145}"/>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AF4E8950-9F88-1BB2-D94C-ADCAC123F47D}"/>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3489805171"/>
      </p:ext>
    </p:extLst>
  </p:cSld>
  <p:clrMapOvr>
    <a:masterClrMapping/>
  </p:clrMapOvr>
  <p:extLst>
    <p:ext uri="{DCECCB84-F9BA-43D5-87BE-67443E8EF086}">
      <p15:sldGuideLst xmlns:p15="http://schemas.microsoft.com/office/powerpoint/2012/main"/>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Green Slide 13">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B1528E-CF17-384F-AACE-CF4C945A262E}"/>
              </a:ext>
            </a:extLst>
          </p:cNvPr>
          <p:cNvSpPr/>
          <p:nvPr userDrawn="1"/>
        </p:nvSpPr>
        <p:spPr>
          <a:xfrm>
            <a:off x="0" y="0"/>
            <a:ext cx="24384000" cy="13716000"/>
          </a:xfrm>
          <a:prstGeom prst="rect">
            <a:avLst/>
          </a:prstGeom>
          <a:gradFill flip="none" rotWithShape="1">
            <a:gsLst>
              <a:gs pos="0">
                <a:schemeClr val="accent3">
                  <a:lumMod val="20000"/>
                  <a:lumOff val="80000"/>
                </a:schemeClr>
              </a:gs>
              <a:gs pos="54000">
                <a:schemeClr val="accent3">
                  <a:lumMod val="98000"/>
                  <a:lumOff val="2000"/>
                </a:schemeClr>
              </a:gs>
              <a:gs pos="100000">
                <a:schemeClr val="accent3"/>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71" name="Freeform: Shape 29">
            <a:extLst>
              <a:ext uri="{FF2B5EF4-FFF2-40B4-BE49-F238E27FC236}">
                <a16:creationId xmlns:a16="http://schemas.microsoft.com/office/drawing/2014/main" id="{45C703B0-1CB6-B10C-0610-C94756477E75}"/>
              </a:ext>
            </a:extLst>
          </p:cNvPr>
          <p:cNvSpPr/>
          <p:nvPr userDrawn="1"/>
        </p:nvSpPr>
        <p:spPr>
          <a:xfrm>
            <a:off x="1661877" y="1324484"/>
            <a:ext cx="13907700" cy="11067030"/>
          </a:xfrm>
          <a:prstGeom prst="roundRect">
            <a:avLst>
              <a:gd name="adj" fmla="val 4382"/>
            </a:avLst>
          </a:prstGeom>
          <a:gradFill>
            <a:gsLst>
              <a:gs pos="0">
                <a:srgbClr val="FFFFFF">
                  <a:alpha val="33000"/>
                </a:srgbClr>
              </a:gs>
              <a:gs pos="61000">
                <a:srgbClr val="FFFFFF">
                  <a:alpha val="10000"/>
                </a:srgbClr>
              </a:gs>
              <a:gs pos="82000">
                <a:srgbClr val="FFFFFF">
                  <a:alpha val="20000"/>
                </a:srgbClr>
              </a:gs>
              <a:gs pos="100000">
                <a:srgbClr val="FFFFFF">
                  <a:alpha val="33575"/>
                </a:srgbClr>
              </a:gs>
            </a:gsLst>
            <a:lin ang="15788057" scaled="1"/>
          </a:gradFill>
          <a:ln w="0" cap="flat">
            <a:gradFill>
              <a:gsLst>
                <a:gs pos="0">
                  <a:schemeClr val="bg1">
                    <a:alpha val="50000"/>
                  </a:schemeClr>
                </a:gs>
                <a:gs pos="57000">
                  <a:srgbClr val="FFFFFF"/>
                </a:gs>
                <a:gs pos="34992">
                  <a:srgbClr val="FFFFFF"/>
                </a:gs>
                <a:gs pos="15000">
                  <a:schemeClr val="bg1">
                    <a:alpha val="51000"/>
                  </a:schemeClr>
                </a:gs>
                <a:gs pos="83000">
                  <a:schemeClr val="bg1"/>
                </a:gs>
                <a:gs pos="100000">
                  <a:schemeClr val="bg1">
                    <a:alpha val="5000"/>
                  </a:schemeClr>
                </a:gs>
              </a:gsLst>
              <a:lin ang="5400000" scaled="1"/>
            </a:gradFill>
            <a:prstDash val="solid"/>
            <a:miter/>
          </a:ln>
        </p:spPr>
        <p:txBody>
          <a:bodyPr rtlCol="0" anchor="ctr"/>
          <a:lstStyle/>
          <a:p>
            <a:endParaRPr lang="en-US" sz="1200">
              <a:latin typeface="Calibri" panose="020F0502020204030204" pitchFamily="34" charset="0"/>
              <a:cs typeface="Calibri" panose="020F0502020204030204" pitchFamily="34" charset="0"/>
            </a:endParaRPr>
          </a:p>
        </p:txBody>
      </p:sp>
      <p:sp>
        <p:nvSpPr>
          <p:cNvPr id="75" name="Picture Placeholder 73">
            <a:extLst>
              <a:ext uri="{FF2B5EF4-FFF2-40B4-BE49-F238E27FC236}">
                <a16:creationId xmlns:a16="http://schemas.microsoft.com/office/drawing/2014/main" id="{043F1E87-E3BE-82AC-F65C-6819D00DD759}"/>
              </a:ext>
            </a:extLst>
          </p:cNvPr>
          <p:cNvSpPr>
            <a:spLocks noGrp="1"/>
          </p:cNvSpPr>
          <p:nvPr>
            <p:ph type="pic" sz="quarter" idx="12"/>
          </p:nvPr>
        </p:nvSpPr>
        <p:spPr>
          <a:xfrm>
            <a:off x="2375663" y="2038350"/>
            <a:ext cx="12495414" cy="9639300"/>
          </a:xfrm>
          <a:prstGeom prst="roundRect">
            <a:avLst>
              <a:gd name="adj" fmla="val 3686"/>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2" name="Title 113">
            <a:extLst>
              <a:ext uri="{FF2B5EF4-FFF2-40B4-BE49-F238E27FC236}">
                <a16:creationId xmlns:a16="http://schemas.microsoft.com/office/drawing/2014/main" id="{3019EDD6-B4DB-C435-700A-2653B86C7804}"/>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3" name="Text Placeholder 54">
            <a:extLst>
              <a:ext uri="{FF2B5EF4-FFF2-40B4-BE49-F238E27FC236}">
                <a16:creationId xmlns:a16="http://schemas.microsoft.com/office/drawing/2014/main" id="{7DC417E9-76CC-130F-87B4-CF230D6B851C}"/>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4">
            <a:extLst>
              <a:ext uri="{FF2B5EF4-FFF2-40B4-BE49-F238E27FC236}">
                <a16:creationId xmlns:a16="http://schemas.microsoft.com/office/drawing/2014/main" id="{DC1A506C-E494-2DDA-DFB5-377EEE71A5BA}"/>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992377196"/>
      </p:ext>
    </p:extLst>
  </p:cSld>
  <p:clrMapOvr>
    <a:masterClrMapping/>
  </p:clrMapOvr>
  <p:extLst>
    <p:ext uri="{DCECCB84-F9BA-43D5-87BE-67443E8EF086}">
      <p15:sldGuideLst xmlns:p15="http://schemas.microsoft.com/office/powerpoint/2012/main"/>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Green Slide 14">
    <p:spTree>
      <p:nvGrpSpPr>
        <p:cNvPr id="1" name=""/>
        <p:cNvGrpSpPr/>
        <p:nvPr/>
      </p:nvGrpSpPr>
      <p:grpSpPr>
        <a:xfrm>
          <a:off x="0" y="0"/>
          <a:ext cx="0" cy="0"/>
          <a:chOff x="0" y="0"/>
          <a:chExt cx="0" cy="0"/>
        </a:xfrm>
      </p:grpSpPr>
      <p:sp>
        <p:nvSpPr>
          <p:cNvPr id="55" name="Rectangle 54">
            <a:extLst>
              <a:ext uri="{FF2B5EF4-FFF2-40B4-BE49-F238E27FC236}">
                <a16:creationId xmlns:a16="http://schemas.microsoft.com/office/drawing/2014/main" id="{7AA80C1B-BCFB-0CEB-50BA-162303B2E739}"/>
              </a:ext>
            </a:extLst>
          </p:cNvPr>
          <p:cNvSpPr/>
          <p:nvPr userDrawn="1"/>
        </p:nvSpPr>
        <p:spPr>
          <a:xfrm>
            <a:off x="0" y="0"/>
            <a:ext cx="24384000" cy="13716000"/>
          </a:xfrm>
          <a:prstGeom prst="rect">
            <a:avLst/>
          </a:prstGeom>
          <a:gradFill flip="none" rotWithShape="1">
            <a:gsLst>
              <a:gs pos="0">
                <a:schemeClr val="accent3">
                  <a:lumMod val="20000"/>
                  <a:lumOff val="80000"/>
                </a:schemeClr>
              </a:gs>
              <a:gs pos="54000">
                <a:schemeClr val="accent3">
                  <a:lumMod val="98000"/>
                  <a:lumOff val="2000"/>
                </a:schemeClr>
              </a:gs>
              <a:gs pos="100000">
                <a:schemeClr val="accent3"/>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
        <p:nvSpPr>
          <p:cNvPr id="65" name="Rounded Rectangle 64">
            <a:extLst>
              <a:ext uri="{FF2B5EF4-FFF2-40B4-BE49-F238E27FC236}">
                <a16:creationId xmlns:a16="http://schemas.microsoft.com/office/drawing/2014/main" id="{6376EE74-1CCA-12A4-2C4E-72624DA6B227}"/>
              </a:ext>
            </a:extLst>
          </p:cNvPr>
          <p:cNvSpPr/>
          <p:nvPr userDrawn="1"/>
        </p:nvSpPr>
        <p:spPr>
          <a:xfrm rot="16200000">
            <a:off x="2191832" y="797439"/>
            <a:ext cx="11067030" cy="12120096"/>
          </a:xfrm>
          <a:prstGeom prst="roundRect">
            <a:avLst>
              <a:gd name="adj" fmla="val 4310"/>
            </a:avLst>
          </a:prstGeom>
          <a:gradFill>
            <a:gsLst>
              <a:gs pos="0">
                <a:schemeClr val="bg1">
                  <a:lumMod val="68646"/>
                  <a:lumOff val="31354"/>
                  <a:alpha val="29770"/>
                </a:schemeClr>
              </a:gs>
              <a:gs pos="100000">
                <a:schemeClr val="bg1">
                  <a:alpha val="5253"/>
                </a:schemeClr>
              </a:gs>
            </a:gsLst>
            <a:lin ang="5400000" scaled="1"/>
          </a:gradFill>
          <a:ln w="15875">
            <a:gradFill flip="none" rotWithShape="1">
              <a:gsLst>
                <a:gs pos="64000">
                  <a:srgbClr val="FFFFFF">
                    <a:alpha val="69922"/>
                  </a:srgbClr>
                </a:gs>
                <a:gs pos="24000">
                  <a:schemeClr val="bg1">
                    <a:alpha val="30000"/>
                  </a:schemeClr>
                </a:gs>
                <a:gs pos="100000">
                  <a:schemeClr val="bg1">
                    <a:alpha val="30000"/>
                  </a:schemeClr>
                </a:gs>
              </a:gsLst>
              <a:path path="rect">
                <a:fillToRect l="100000" b="100000"/>
              </a:path>
              <a:tileRect t="-100000" r="-100000"/>
            </a:gradFill>
          </a:ln>
          <a:effectLst>
            <a:outerShdw blurRad="1020707" dist="50800" algn="ctr" rotWithShape="0">
              <a:prstClr val="black">
                <a:alpha val="10225"/>
              </a:prstClr>
            </a:outerShdw>
          </a:effectLst>
        </p:spPr>
        <p:style>
          <a:lnRef idx="2">
            <a:schemeClr val="accent1">
              <a:shade val="15000"/>
            </a:schemeClr>
          </a:lnRef>
          <a:fillRef idx="1">
            <a:schemeClr val="accent1"/>
          </a:fillRef>
          <a:effectRef idx="0">
            <a:schemeClr val="accent1"/>
          </a:effectRef>
          <a:fontRef idx="minor">
            <a:schemeClr val="lt1"/>
          </a:fontRef>
        </p:style>
        <p:txBody>
          <a:bodyPr lIns="318891" tIns="79723" rIns="79723" bIns="79723" rtlCol="0" anchor="ctr"/>
          <a:lstStyle/>
          <a:p>
            <a:pPr marL="457200" indent="-457200" defTabSz="809976">
              <a:buClr>
                <a:schemeClr val="bg2"/>
              </a:buClr>
              <a:buSzPct val="60000"/>
              <a:buFont typeface="System Font Regular"/>
              <a:buChar char="◆"/>
            </a:pPr>
            <a:endParaRPr lang="en-QA" sz="2800">
              <a:solidFill>
                <a:sysClr val="windowText" lastClr="000000"/>
              </a:solidFill>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60" name="Picture Placeholder 58">
            <a:extLst>
              <a:ext uri="{FF2B5EF4-FFF2-40B4-BE49-F238E27FC236}">
                <a16:creationId xmlns:a16="http://schemas.microsoft.com/office/drawing/2014/main" id="{B3AC45FD-7D31-F04C-63BA-F2F65A02A70C}"/>
              </a:ext>
            </a:extLst>
          </p:cNvPr>
          <p:cNvSpPr>
            <a:spLocks noGrp="1"/>
          </p:cNvSpPr>
          <p:nvPr>
            <p:ph type="pic" sz="quarter" idx="13"/>
          </p:nvPr>
        </p:nvSpPr>
        <p:spPr>
          <a:xfrm>
            <a:off x="2018617" y="1684486"/>
            <a:ext cx="6070900" cy="5350414"/>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62" name="Picture Placeholder 58">
            <a:extLst>
              <a:ext uri="{FF2B5EF4-FFF2-40B4-BE49-F238E27FC236}">
                <a16:creationId xmlns:a16="http://schemas.microsoft.com/office/drawing/2014/main" id="{07CEF074-A29E-E468-3A28-7B7CEC3C2EC6}"/>
              </a:ext>
            </a:extLst>
          </p:cNvPr>
          <p:cNvSpPr>
            <a:spLocks noGrp="1"/>
          </p:cNvSpPr>
          <p:nvPr>
            <p:ph type="pic" sz="quarter" idx="14"/>
          </p:nvPr>
        </p:nvSpPr>
        <p:spPr>
          <a:xfrm>
            <a:off x="8443171" y="1684486"/>
            <a:ext cx="4996748" cy="5350414"/>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63" name="Picture Placeholder 58">
            <a:extLst>
              <a:ext uri="{FF2B5EF4-FFF2-40B4-BE49-F238E27FC236}">
                <a16:creationId xmlns:a16="http://schemas.microsoft.com/office/drawing/2014/main" id="{37C23315-A1AF-26E7-6879-ADF8614BF59F}"/>
              </a:ext>
            </a:extLst>
          </p:cNvPr>
          <p:cNvSpPr>
            <a:spLocks noGrp="1"/>
          </p:cNvSpPr>
          <p:nvPr>
            <p:ph type="pic" sz="quarter" idx="15"/>
          </p:nvPr>
        </p:nvSpPr>
        <p:spPr>
          <a:xfrm>
            <a:off x="2025299" y="7388702"/>
            <a:ext cx="6064218" cy="4642300"/>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64" name="Picture Placeholder 58">
            <a:extLst>
              <a:ext uri="{FF2B5EF4-FFF2-40B4-BE49-F238E27FC236}">
                <a16:creationId xmlns:a16="http://schemas.microsoft.com/office/drawing/2014/main" id="{90422B99-E80F-4C83-83C3-E1656E1D6441}"/>
              </a:ext>
            </a:extLst>
          </p:cNvPr>
          <p:cNvSpPr>
            <a:spLocks noGrp="1"/>
          </p:cNvSpPr>
          <p:nvPr>
            <p:ph type="pic" sz="quarter" idx="16"/>
          </p:nvPr>
        </p:nvSpPr>
        <p:spPr>
          <a:xfrm>
            <a:off x="8442834" y="7388702"/>
            <a:ext cx="4997083" cy="4642300"/>
          </a:xfrm>
          <a:prstGeom prst="roundRect">
            <a:avLst>
              <a:gd name="adj" fmla="val 5422"/>
            </a:avLst>
          </a:prstGeom>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2" name="Title 113">
            <a:extLst>
              <a:ext uri="{FF2B5EF4-FFF2-40B4-BE49-F238E27FC236}">
                <a16:creationId xmlns:a16="http://schemas.microsoft.com/office/drawing/2014/main" id="{A1B0D17A-05A2-A9CE-3006-C8B08E58503B}"/>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3" name="Text Placeholder 54">
            <a:extLst>
              <a:ext uri="{FF2B5EF4-FFF2-40B4-BE49-F238E27FC236}">
                <a16:creationId xmlns:a16="http://schemas.microsoft.com/office/drawing/2014/main" id="{C2A493DF-A195-E1C4-0083-5868827C0B8D}"/>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6" name="Text Placeholder 54">
            <a:extLst>
              <a:ext uri="{FF2B5EF4-FFF2-40B4-BE49-F238E27FC236}">
                <a16:creationId xmlns:a16="http://schemas.microsoft.com/office/drawing/2014/main" id="{72944E10-E1C9-8A1A-98ED-3B6FC664F246}"/>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2368054"/>
      </p:ext>
    </p:extLst>
  </p:cSld>
  <p:clrMapOvr>
    <a:masterClrMapping/>
  </p:clrMapOvr>
  <p:extLst>
    <p:ext uri="{DCECCB84-F9BA-43D5-87BE-67443E8EF086}">
      <p15:sldGuideLst xmlns:p15="http://schemas.microsoft.com/office/powerpoint/2012/main"/>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Green Slide 15">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123754-DE03-072E-6089-1179E1C342E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55" name="Rectangle 54">
            <a:extLst>
              <a:ext uri="{FF2B5EF4-FFF2-40B4-BE49-F238E27FC236}">
                <a16:creationId xmlns:a16="http://schemas.microsoft.com/office/drawing/2014/main" id="{76E58D79-0C01-64E4-C392-EADF5C04E54A}"/>
              </a:ext>
            </a:extLst>
          </p:cNvPr>
          <p:cNvSpPr/>
          <p:nvPr userDrawn="1"/>
        </p:nvSpPr>
        <p:spPr>
          <a:xfrm>
            <a:off x="15224100" y="0"/>
            <a:ext cx="9159900" cy="13716000"/>
          </a:xfrm>
          <a:prstGeom prst="rect">
            <a:avLst/>
          </a:prstGeom>
          <a:gradFill flip="none" rotWithShape="1">
            <a:gsLst>
              <a:gs pos="0">
                <a:schemeClr val="accent3">
                  <a:lumMod val="20000"/>
                  <a:lumOff val="80000"/>
                </a:schemeClr>
              </a:gs>
              <a:gs pos="54000">
                <a:schemeClr val="accent3">
                  <a:lumMod val="98000"/>
                  <a:lumOff val="2000"/>
                </a:schemeClr>
              </a:gs>
              <a:gs pos="100000">
                <a:schemeClr val="accent3"/>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itle 113">
            <a:extLst>
              <a:ext uri="{FF2B5EF4-FFF2-40B4-BE49-F238E27FC236}">
                <a16:creationId xmlns:a16="http://schemas.microsoft.com/office/drawing/2014/main" id="{583EA318-537E-0D92-3600-5827D158BAE7}"/>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bg1"/>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875A1111-C734-07C3-1075-36CD1951A106}"/>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bg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FADAE1D1-D71A-BC03-18B6-D6AC2444E4FB}"/>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bg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008301033"/>
      </p:ext>
    </p:extLst>
  </p:cSld>
  <p:clrMapOvr>
    <a:masterClrMapping/>
  </p:clrMapOvr>
  <p:extLst>
    <p:ext uri="{DCECCB84-F9BA-43D5-87BE-67443E8EF086}">
      <p15:sldGuideLst xmlns:p15="http://schemas.microsoft.com/office/powerpoint/2012/main"/>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Green Slide 16">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123754-DE03-072E-6089-1179E1C342E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itle 113">
            <a:extLst>
              <a:ext uri="{FF2B5EF4-FFF2-40B4-BE49-F238E27FC236}">
                <a16:creationId xmlns:a16="http://schemas.microsoft.com/office/drawing/2014/main" id="{EB4A38AB-5693-C0F8-54C6-6C9F209AA071}"/>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3"/>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6" name="Text Placeholder 54">
            <a:extLst>
              <a:ext uri="{FF2B5EF4-FFF2-40B4-BE49-F238E27FC236}">
                <a16:creationId xmlns:a16="http://schemas.microsoft.com/office/drawing/2014/main" id="{24C3B900-3F61-7CCF-E5C1-D7A4A9BF2521}"/>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58" name="Text Placeholder 54">
            <a:extLst>
              <a:ext uri="{FF2B5EF4-FFF2-40B4-BE49-F238E27FC236}">
                <a16:creationId xmlns:a16="http://schemas.microsoft.com/office/drawing/2014/main" id="{8A7E69CA-ADCC-740D-6B6B-E83447447C04}"/>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
        <p:nvSpPr>
          <p:cNvPr id="54" name="Rectangle 53">
            <a:extLst>
              <a:ext uri="{FF2B5EF4-FFF2-40B4-BE49-F238E27FC236}">
                <a16:creationId xmlns:a16="http://schemas.microsoft.com/office/drawing/2014/main" id="{CA9BD915-039F-309D-16C8-9FD642284099}"/>
              </a:ext>
            </a:extLst>
          </p:cNvPr>
          <p:cNvSpPr/>
          <p:nvPr userDrawn="1"/>
        </p:nvSpPr>
        <p:spPr>
          <a:xfrm>
            <a:off x="0" y="0"/>
            <a:ext cx="15584118" cy="13716000"/>
          </a:xfrm>
          <a:prstGeom prst="rect">
            <a:avLst/>
          </a:prstGeom>
          <a:gradFill flip="none" rotWithShape="1">
            <a:gsLst>
              <a:gs pos="0">
                <a:schemeClr val="accent3">
                  <a:lumMod val="20000"/>
                  <a:lumOff val="80000"/>
                </a:schemeClr>
              </a:gs>
              <a:gs pos="54000">
                <a:schemeClr val="accent3">
                  <a:lumMod val="98000"/>
                  <a:lumOff val="2000"/>
                </a:schemeClr>
              </a:gs>
              <a:gs pos="100000">
                <a:schemeClr val="accent3"/>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44569202"/>
      </p:ext>
    </p:extLst>
  </p:cSld>
  <p:clrMapOvr>
    <a:masterClrMapping/>
  </p:clrMapOvr>
  <p:extLst>
    <p:ext uri="{DCECCB84-F9BA-43D5-87BE-67443E8EF086}">
      <p15:sldGuideLst xmlns:p15="http://schemas.microsoft.com/office/powerpoint/2012/main"/>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Green Slide 17">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123754-DE03-072E-6089-1179E1C342E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4" name="Rectangle 3">
            <a:extLst>
              <a:ext uri="{FF2B5EF4-FFF2-40B4-BE49-F238E27FC236}">
                <a16:creationId xmlns:a16="http://schemas.microsoft.com/office/drawing/2014/main" id="{13E72325-E10D-8348-822E-6FFF1B6084E7}"/>
              </a:ext>
            </a:extLst>
          </p:cNvPr>
          <p:cNvSpPr/>
          <p:nvPr userDrawn="1"/>
        </p:nvSpPr>
        <p:spPr>
          <a:xfrm>
            <a:off x="-2436" y="-4"/>
            <a:ext cx="15584118" cy="13716000"/>
          </a:xfrm>
          <a:prstGeom prst="rect">
            <a:avLst/>
          </a:prstGeom>
          <a:gradFill flip="none" rotWithShape="1">
            <a:gsLst>
              <a:gs pos="0">
                <a:schemeClr val="accent3">
                  <a:lumMod val="20000"/>
                  <a:lumOff val="80000"/>
                </a:schemeClr>
              </a:gs>
              <a:gs pos="54000">
                <a:schemeClr val="accent3">
                  <a:lumMod val="98000"/>
                  <a:lumOff val="2000"/>
                </a:schemeClr>
              </a:gs>
              <a:gs pos="100000">
                <a:schemeClr val="accent3"/>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sz="1200">
              <a:latin typeface="Calibri" panose="020F0502020204030204" pitchFamily="34" charset="0"/>
              <a:cs typeface="Calibri" panose="020F0502020204030204" pitchFamily="34" charset="0"/>
            </a:endParaRPr>
          </a:p>
        </p:txBody>
      </p:sp>
      <p:grpSp>
        <p:nvGrpSpPr>
          <p:cNvPr id="5" name="Grid" hidden="1">
            <a:extLst>
              <a:ext uri="{FF2B5EF4-FFF2-40B4-BE49-F238E27FC236}">
                <a16:creationId xmlns:a16="http://schemas.microsoft.com/office/drawing/2014/main" id="{BBE6D1FD-D4C9-5D52-1FE6-FAEB97BBF609}"/>
              </a:ext>
            </a:extLst>
          </p:cNvPr>
          <p:cNvGrpSpPr>
            <a:grpSpLocks noGrp="1" noUngrp="1" noRot="1" noMove="1" noResize="1"/>
          </p:cNvGrpSpPr>
          <p:nvPr userDrawn="1"/>
        </p:nvGrpSpPr>
        <p:grpSpPr>
          <a:xfrm>
            <a:off x="1661878" y="1324484"/>
            <a:ext cx="21060245" cy="11067032"/>
            <a:chOff x="1661878" y="1324483"/>
            <a:chExt cx="21060245" cy="11067032"/>
          </a:xfrm>
        </p:grpSpPr>
        <p:grpSp>
          <p:nvGrpSpPr>
            <p:cNvPr id="6" name="Group 5">
              <a:extLst>
                <a:ext uri="{FF2B5EF4-FFF2-40B4-BE49-F238E27FC236}">
                  <a16:creationId xmlns:a16="http://schemas.microsoft.com/office/drawing/2014/main" id="{8F9512CF-5BEB-AE68-710E-DF0E99BDFC0D}"/>
                </a:ext>
              </a:extLst>
            </p:cNvPr>
            <p:cNvGrpSpPr>
              <a:grpSpLocks noGrp="1" noUngrp="1" noRot="1" noMove="1" noResize="1"/>
            </p:cNvGrpSpPr>
            <p:nvPr userDrawn="1"/>
          </p:nvGrpSpPr>
          <p:grpSpPr>
            <a:xfrm>
              <a:off x="1661880" y="1324483"/>
              <a:ext cx="21060243" cy="11067031"/>
              <a:chOff x="1661879" y="1458000"/>
              <a:chExt cx="21060243" cy="10800000"/>
            </a:xfrm>
            <a:solidFill>
              <a:srgbClr val="92D050">
                <a:alpha val="30000"/>
              </a:srgbClr>
            </a:solidFill>
          </p:grpSpPr>
          <p:sp>
            <p:nvSpPr>
              <p:cNvPr id="24" name="Rectangle 23">
                <a:extLst>
                  <a:ext uri="{FF2B5EF4-FFF2-40B4-BE49-F238E27FC236}">
                    <a16:creationId xmlns:a16="http://schemas.microsoft.com/office/drawing/2014/main" id="{CB7632A7-6849-DAC7-87CF-08119816929C}"/>
                  </a:ext>
                </a:extLst>
              </p:cNvPr>
              <p:cNvSpPr>
                <a:spLocks noGrp="1" noRot="1" noMove="1" noResize="1" noEditPoints="1" noAdjustHandles="1" noChangeArrowheads="1" noChangeShapeType="1"/>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5" name="Rectangle 24">
                <a:extLst>
                  <a:ext uri="{FF2B5EF4-FFF2-40B4-BE49-F238E27FC236}">
                    <a16:creationId xmlns:a16="http://schemas.microsoft.com/office/drawing/2014/main" id="{D2B3E03F-FFBA-7313-3CEB-98A5E5D984F4}"/>
                  </a:ext>
                </a:extLst>
              </p:cNvPr>
              <p:cNvSpPr>
                <a:spLocks noGrp="1" noRot="1" noMove="1" noResize="1" noEditPoints="1" noAdjustHandles="1" noChangeArrowheads="1" noChangeShapeType="1"/>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 name="Rectangle 25">
                <a:extLst>
                  <a:ext uri="{FF2B5EF4-FFF2-40B4-BE49-F238E27FC236}">
                    <a16:creationId xmlns:a16="http://schemas.microsoft.com/office/drawing/2014/main" id="{A80D317A-1F89-8DA2-3A5D-2869EAAFA61F}"/>
                  </a:ext>
                </a:extLst>
              </p:cNvPr>
              <p:cNvSpPr>
                <a:spLocks noGrp="1" noRot="1" noMove="1" noResize="1" noEditPoints="1" noAdjustHandles="1" noChangeArrowheads="1" noChangeShapeType="1"/>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 name="Rectangle 26">
                <a:extLst>
                  <a:ext uri="{FF2B5EF4-FFF2-40B4-BE49-F238E27FC236}">
                    <a16:creationId xmlns:a16="http://schemas.microsoft.com/office/drawing/2014/main" id="{3C37BF2E-DCCC-0E9A-C3B6-500F2B1E2080}"/>
                  </a:ext>
                </a:extLst>
              </p:cNvPr>
              <p:cNvSpPr>
                <a:spLocks noGrp="1" noRot="1" noMove="1" noResize="1" noEditPoints="1" noAdjustHandles="1" noChangeArrowheads="1" noChangeShapeType="1"/>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 name="Rectangle 27">
                <a:extLst>
                  <a:ext uri="{FF2B5EF4-FFF2-40B4-BE49-F238E27FC236}">
                    <a16:creationId xmlns:a16="http://schemas.microsoft.com/office/drawing/2014/main" id="{466A6C30-4B5E-FBEB-9C38-15626778F07A}"/>
                  </a:ext>
                </a:extLst>
              </p:cNvPr>
              <p:cNvSpPr>
                <a:spLocks noGrp="1" noRot="1" noMove="1" noResize="1" noEditPoints="1" noAdjustHandles="1" noChangeArrowheads="1" noChangeShapeType="1"/>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 name="Rectangle 28">
                <a:extLst>
                  <a:ext uri="{FF2B5EF4-FFF2-40B4-BE49-F238E27FC236}">
                    <a16:creationId xmlns:a16="http://schemas.microsoft.com/office/drawing/2014/main" id="{15B9006D-8773-9608-BDA3-993962FA8652}"/>
                  </a:ext>
                </a:extLst>
              </p:cNvPr>
              <p:cNvSpPr>
                <a:spLocks noGrp="1" noRot="1" noMove="1" noResize="1" noEditPoints="1" noAdjustHandles="1" noChangeArrowheads="1" noChangeShapeType="1"/>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 name="Rectangle 29">
                <a:extLst>
                  <a:ext uri="{FF2B5EF4-FFF2-40B4-BE49-F238E27FC236}">
                    <a16:creationId xmlns:a16="http://schemas.microsoft.com/office/drawing/2014/main" id="{46DF3C7B-694A-DDCF-C202-1475C62D751B}"/>
                  </a:ext>
                </a:extLst>
              </p:cNvPr>
              <p:cNvSpPr>
                <a:spLocks noGrp="1" noRot="1" noMove="1" noResize="1" noEditPoints="1" noAdjustHandles="1" noChangeArrowheads="1" noChangeShapeType="1"/>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1" name="Rectangle 30">
                <a:extLst>
                  <a:ext uri="{FF2B5EF4-FFF2-40B4-BE49-F238E27FC236}">
                    <a16:creationId xmlns:a16="http://schemas.microsoft.com/office/drawing/2014/main" id="{CB2CABA6-E59D-970A-E768-532DD44E89F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2" name="Rectangle 31">
                <a:extLst>
                  <a:ext uri="{FF2B5EF4-FFF2-40B4-BE49-F238E27FC236}">
                    <a16:creationId xmlns:a16="http://schemas.microsoft.com/office/drawing/2014/main" id="{B1F8ADAC-6F98-2EF6-95E8-0B7CAE0FCD4F}"/>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3" name="Rectangle 32">
                <a:extLst>
                  <a:ext uri="{FF2B5EF4-FFF2-40B4-BE49-F238E27FC236}">
                    <a16:creationId xmlns:a16="http://schemas.microsoft.com/office/drawing/2014/main" id="{CFD2B7BB-7EF6-3F69-30EB-43D21E26B628}"/>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4" name="Rectangle 33">
                <a:extLst>
                  <a:ext uri="{FF2B5EF4-FFF2-40B4-BE49-F238E27FC236}">
                    <a16:creationId xmlns:a16="http://schemas.microsoft.com/office/drawing/2014/main" id="{2FA90728-64D8-30D4-3E7D-C565E473E528}"/>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5" name="Rectangle 34">
                <a:extLst>
                  <a:ext uri="{FF2B5EF4-FFF2-40B4-BE49-F238E27FC236}">
                    <a16:creationId xmlns:a16="http://schemas.microsoft.com/office/drawing/2014/main" id="{6694EC05-8613-41E1-E997-B1EB81FB6A4C}"/>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6" name="Rectangle 35">
                <a:extLst>
                  <a:ext uri="{FF2B5EF4-FFF2-40B4-BE49-F238E27FC236}">
                    <a16:creationId xmlns:a16="http://schemas.microsoft.com/office/drawing/2014/main" id="{30CBBB24-3141-17C0-D870-9BA55E4DB6D9}"/>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7" name="Rectangle 36">
                <a:extLst>
                  <a:ext uri="{FF2B5EF4-FFF2-40B4-BE49-F238E27FC236}">
                    <a16:creationId xmlns:a16="http://schemas.microsoft.com/office/drawing/2014/main" id="{BB3AC1D5-D6CD-D193-65AD-2D3DE8C74E4F}"/>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8" name="Rectangle 37">
                <a:extLst>
                  <a:ext uri="{FF2B5EF4-FFF2-40B4-BE49-F238E27FC236}">
                    <a16:creationId xmlns:a16="http://schemas.microsoft.com/office/drawing/2014/main" id="{C3B53134-C642-8DB1-DD27-8E143532C8C1}"/>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9" name="Rectangle 38">
                <a:extLst>
                  <a:ext uri="{FF2B5EF4-FFF2-40B4-BE49-F238E27FC236}">
                    <a16:creationId xmlns:a16="http://schemas.microsoft.com/office/drawing/2014/main" id="{ECC72979-68AC-4322-1F53-4646B7CBDA6E}"/>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0" name="Rectangle 39">
                <a:extLst>
                  <a:ext uri="{FF2B5EF4-FFF2-40B4-BE49-F238E27FC236}">
                    <a16:creationId xmlns:a16="http://schemas.microsoft.com/office/drawing/2014/main" id="{93D86477-1A55-DC06-4E9F-050EB544E24E}"/>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1" name="Rectangle 40">
                <a:extLst>
                  <a:ext uri="{FF2B5EF4-FFF2-40B4-BE49-F238E27FC236}">
                    <a16:creationId xmlns:a16="http://schemas.microsoft.com/office/drawing/2014/main" id="{B6FA23D3-E20A-2A4F-292A-C6038ADDD58F}"/>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2" name="Rectangle 41">
                <a:extLst>
                  <a:ext uri="{FF2B5EF4-FFF2-40B4-BE49-F238E27FC236}">
                    <a16:creationId xmlns:a16="http://schemas.microsoft.com/office/drawing/2014/main" id="{589B1F1B-0A31-6A59-8A59-BA52915DA3C9}"/>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3" name="Rectangle 42">
                <a:extLst>
                  <a:ext uri="{FF2B5EF4-FFF2-40B4-BE49-F238E27FC236}">
                    <a16:creationId xmlns:a16="http://schemas.microsoft.com/office/drawing/2014/main" id="{E143A0F7-C54A-B6CF-8D3D-B73CDD170C6B}"/>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4" name="Rectangle 43">
                <a:extLst>
                  <a:ext uri="{FF2B5EF4-FFF2-40B4-BE49-F238E27FC236}">
                    <a16:creationId xmlns:a16="http://schemas.microsoft.com/office/drawing/2014/main" id="{7B41DA68-81FC-81A7-ED09-541880B99B4B}"/>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5" name="Rectangle 44">
                <a:extLst>
                  <a:ext uri="{FF2B5EF4-FFF2-40B4-BE49-F238E27FC236}">
                    <a16:creationId xmlns:a16="http://schemas.microsoft.com/office/drawing/2014/main" id="{A4781A2A-2266-B1C1-610C-248D4D3B1B68}"/>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6" name="Rectangle 45">
                <a:extLst>
                  <a:ext uri="{FF2B5EF4-FFF2-40B4-BE49-F238E27FC236}">
                    <a16:creationId xmlns:a16="http://schemas.microsoft.com/office/drawing/2014/main" id="{3CD422E9-F0D8-E3CD-CB04-D4E22FE61370}"/>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7" name="Rectangle 46">
                <a:extLst>
                  <a:ext uri="{FF2B5EF4-FFF2-40B4-BE49-F238E27FC236}">
                    <a16:creationId xmlns:a16="http://schemas.microsoft.com/office/drawing/2014/main" id="{9EF76F86-1180-9C0A-0E07-459F016CE9DF}"/>
                  </a:ext>
                </a:extLst>
              </p:cNvPr>
              <p:cNvSpPr>
                <a:spLocks noGrp="1" noRot="1" noMove="1" noResize="1" noEditPoints="1" noAdjustHandles="1" noChangeArrowheads="1" noChangeShapeType="1"/>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8" name="Rectangle 47">
                <a:extLst>
                  <a:ext uri="{FF2B5EF4-FFF2-40B4-BE49-F238E27FC236}">
                    <a16:creationId xmlns:a16="http://schemas.microsoft.com/office/drawing/2014/main" id="{2FE88644-8844-BA71-62AF-5F80C651D1DC}"/>
                  </a:ext>
                </a:extLst>
              </p:cNvPr>
              <p:cNvSpPr>
                <a:spLocks noGrp="1" noRot="1" noMove="1" noResize="1" noEditPoints="1" noAdjustHandles="1" noChangeArrowheads="1" noChangeShapeType="1"/>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49" name="Rectangle 48">
                <a:extLst>
                  <a:ext uri="{FF2B5EF4-FFF2-40B4-BE49-F238E27FC236}">
                    <a16:creationId xmlns:a16="http://schemas.microsoft.com/office/drawing/2014/main" id="{E5AA2D2D-2181-4051-B7DE-D2B9E18C29B9}"/>
                  </a:ext>
                </a:extLst>
              </p:cNvPr>
              <p:cNvSpPr>
                <a:spLocks noGrp="1" noRot="1" noMove="1" noResize="1" noEditPoints="1" noAdjustHandles="1" noChangeArrowheads="1" noChangeShapeType="1"/>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0" name="Rectangle 49">
                <a:extLst>
                  <a:ext uri="{FF2B5EF4-FFF2-40B4-BE49-F238E27FC236}">
                    <a16:creationId xmlns:a16="http://schemas.microsoft.com/office/drawing/2014/main" id="{ECF3290D-814A-532C-EF74-BC8079791294}"/>
                  </a:ext>
                </a:extLst>
              </p:cNvPr>
              <p:cNvSpPr>
                <a:spLocks noGrp="1" noRot="1" noMove="1" noResize="1" noEditPoints="1" noAdjustHandles="1" noChangeArrowheads="1" noChangeShapeType="1"/>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1" name="Rectangle 50">
                <a:extLst>
                  <a:ext uri="{FF2B5EF4-FFF2-40B4-BE49-F238E27FC236}">
                    <a16:creationId xmlns:a16="http://schemas.microsoft.com/office/drawing/2014/main" id="{12A317A7-BD77-1D86-B92B-D8191130C9EA}"/>
                  </a:ext>
                </a:extLst>
              </p:cNvPr>
              <p:cNvSpPr>
                <a:spLocks noGrp="1" noRot="1" noMove="1" noResize="1" noEditPoints="1" noAdjustHandles="1" noChangeArrowheads="1" noChangeShapeType="1"/>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2" name="Rectangle 51">
                <a:extLst>
                  <a:ext uri="{FF2B5EF4-FFF2-40B4-BE49-F238E27FC236}">
                    <a16:creationId xmlns:a16="http://schemas.microsoft.com/office/drawing/2014/main" id="{363A0020-068A-CC97-4C78-7EF973C415AB}"/>
                  </a:ext>
                </a:extLst>
              </p:cNvPr>
              <p:cNvSpPr>
                <a:spLocks noGrp="1" noRot="1" noMove="1" noResize="1" noEditPoints="1" noAdjustHandles="1" noChangeArrowheads="1" noChangeShapeType="1"/>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3" name="Rectangle 52">
                <a:extLst>
                  <a:ext uri="{FF2B5EF4-FFF2-40B4-BE49-F238E27FC236}">
                    <a16:creationId xmlns:a16="http://schemas.microsoft.com/office/drawing/2014/main" id="{634F1EE5-84D3-81CF-1863-7C6DC487294E}"/>
                  </a:ext>
                </a:extLst>
              </p:cNvPr>
              <p:cNvSpPr>
                <a:spLocks noGrp="1" noRot="1" noMove="1" noResize="1" noEditPoints="1" noAdjustHandles="1" noChangeArrowheads="1" noChangeShapeType="1"/>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7" name="Group 6">
              <a:extLst>
                <a:ext uri="{FF2B5EF4-FFF2-40B4-BE49-F238E27FC236}">
                  <a16:creationId xmlns:a16="http://schemas.microsoft.com/office/drawing/2014/main" id="{6832968E-0A39-5E0F-1D8E-2F616566CC4F}"/>
                </a:ext>
              </a:extLst>
            </p:cNvPr>
            <p:cNvGrpSpPr>
              <a:grpSpLocks noGrp="1" noUngrp="1" noRot="1" noMove="1" noResize="1"/>
            </p:cNvGrpSpPr>
            <p:nvPr userDrawn="1"/>
          </p:nvGrpSpPr>
          <p:grpSpPr>
            <a:xfrm rot="5400000">
              <a:off x="6658485" y="-3672122"/>
              <a:ext cx="11067030" cy="21060243"/>
              <a:chOff x="6658493" y="1458000"/>
              <a:chExt cx="11067030" cy="10800000"/>
            </a:xfrm>
            <a:solidFill>
              <a:srgbClr val="92D050">
                <a:alpha val="30000"/>
              </a:srgbClr>
            </a:solidFill>
          </p:grpSpPr>
          <p:sp>
            <p:nvSpPr>
              <p:cNvPr id="8" name="Rectangle 7">
                <a:extLst>
                  <a:ext uri="{FF2B5EF4-FFF2-40B4-BE49-F238E27FC236}">
                    <a16:creationId xmlns:a16="http://schemas.microsoft.com/office/drawing/2014/main" id="{793CB7DC-0252-47AC-0061-F714AFAEF598}"/>
                  </a:ext>
                </a:extLst>
              </p:cNvPr>
              <p:cNvSpPr>
                <a:spLocks noGrp="1" noRot="1" noMove="1" noResize="1" noEditPoints="1" noAdjustHandles="1" noChangeArrowheads="1" noChangeShapeType="1"/>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9" name="Rectangle 8">
                <a:extLst>
                  <a:ext uri="{FF2B5EF4-FFF2-40B4-BE49-F238E27FC236}">
                    <a16:creationId xmlns:a16="http://schemas.microsoft.com/office/drawing/2014/main" id="{CB91E4DE-2E5A-23DC-956E-70A2878A7B18}"/>
                  </a:ext>
                </a:extLst>
              </p:cNvPr>
              <p:cNvSpPr>
                <a:spLocks noGrp="1" noRot="1" noMove="1" noResize="1" noEditPoints="1" noAdjustHandles="1" noChangeArrowheads="1" noChangeShapeType="1"/>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Rectangle 9">
                <a:extLst>
                  <a:ext uri="{FF2B5EF4-FFF2-40B4-BE49-F238E27FC236}">
                    <a16:creationId xmlns:a16="http://schemas.microsoft.com/office/drawing/2014/main" id="{2973F245-BAC9-EB5A-29E8-9517EA121CFB}"/>
                  </a:ext>
                </a:extLst>
              </p:cNvPr>
              <p:cNvSpPr>
                <a:spLocks noGrp="1" noRot="1" noMove="1" noResize="1" noEditPoints="1" noAdjustHandles="1" noChangeArrowheads="1" noChangeShapeType="1"/>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Rectangle 10">
                <a:extLst>
                  <a:ext uri="{FF2B5EF4-FFF2-40B4-BE49-F238E27FC236}">
                    <a16:creationId xmlns:a16="http://schemas.microsoft.com/office/drawing/2014/main" id="{DD2E90AF-6A9E-58A9-E70E-99048F0E5E87}"/>
                  </a:ext>
                </a:extLst>
              </p:cNvPr>
              <p:cNvSpPr>
                <a:spLocks noGrp="1" noRot="1" noMove="1" noResize="1" noEditPoints="1" noAdjustHandles="1" noChangeArrowheads="1" noChangeShapeType="1"/>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Rectangle 11">
                <a:extLst>
                  <a:ext uri="{FF2B5EF4-FFF2-40B4-BE49-F238E27FC236}">
                    <a16:creationId xmlns:a16="http://schemas.microsoft.com/office/drawing/2014/main" id="{CC0C42B1-B6A2-1986-A3CF-AC38C7444359}"/>
                  </a:ext>
                </a:extLst>
              </p:cNvPr>
              <p:cNvSpPr>
                <a:spLocks noGrp="1" noRot="1" noMove="1" noResize="1" noEditPoints="1" noAdjustHandles="1" noChangeArrowheads="1" noChangeShapeType="1"/>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Rectangle 12">
                <a:extLst>
                  <a:ext uri="{FF2B5EF4-FFF2-40B4-BE49-F238E27FC236}">
                    <a16:creationId xmlns:a16="http://schemas.microsoft.com/office/drawing/2014/main" id="{858912DB-060A-8332-0348-7C38EEC2803E}"/>
                  </a:ext>
                </a:extLst>
              </p:cNvPr>
              <p:cNvSpPr>
                <a:spLocks noGrp="1" noRot="1" noMove="1" noResize="1" noEditPoints="1" noAdjustHandles="1" noChangeArrowheads="1" noChangeShapeType="1"/>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4" name="Rectangle 13">
                <a:extLst>
                  <a:ext uri="{FF2B5EF4-FFF2-40B4-BE49-F238E27FC236}">
                    <a16:creationId xmlns:a16="http://schemas.microsoft.com/office/drawing/2014/main" id="{E8D512AF-0EEC-8A40-0CD8-B1803179781A}"/>
                  </a:ext>
                </a:extLst>
              </p:cNvPr>
              <p:cNvSpPr>
                <a:spLocks noGrp="1" noRot="1" noMove="1" noResize="1" noEditPoints="1" noAdjustHandles="1" noChangeArrowheads="1" noChangeShapeType="1"/>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5" name="Rectangle 14">
                <a:extLst>
                  <a:ext uri="{FF2B5EF4-FFF2-40B4-BE49-F238E27FC236}">
                    <a16:creationId xmlns:a16="http://schemas.microsoft.com/office/drawing/2014/main" id="{C7FD91ED-6B07-B462-44BD-F4418D7D4F66}"/>
                  </a:ext>
                </a:extLst>
              </p:cNvPr>
              <p:cNvSpPr>
                <a:spLocks noGrp="1" noRot="1" noMove="1" noResize="1" noEditPoints="1" noAdjustHandles="1" noChangeArrowheads="1" noChangeShapeType="1"/>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6" name="Rectangle 15">
                <a:extLst>
                  <a:ext uri="{FF2B5EF4-FFF2-40B4-BE49-F238E27FC236}">
                    <a16:creationId xmlns:a16="http://schemas.microsoft.com/office/drawing/2014/main" id="{EA7416C2-ABDA-D6DA-69E8-887C7362BE07}"/>
                  </a:ext>
                </a:extLst>
              </p:cNvPr>
              <p:cNvSpPr>
                <a:spLocks noGrp="1" noRot="1" noMove="1" noResize="1" noEditPoints="1" noAdjustHandles="1" noChangeArrowheads="1" noChangeShapeType="1"/>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7" name="Rectangle 16">
                <a:extLst>
                  <a:ext uri="{FF2B5EF4-FFF2-40B4-BE49-F238E27FC236}">
                    <a16:creationId xmlns:a16="http://schemas.microsoft.com/office/drawing/2014/main" id="{B117B9D1-27E7-0EAE-B612-8B98DA54ACBD}"/>
                  </a:ext>
                </a:extLst>
              </p:cNvPr>
              <p:cNvSpPr>
                <a:spLocks noGrp="1" noRot="1" noMove="1" noResize="1" noEditPoints="1" noAdjustHandles="1" noChangeArrowheads="1" noChangeShapeType="1"/>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8" name="Rectangle 17">
                <a:extLst>
                  <a:ext uri="{FF2B5EF4-FFF2-40B4-BE49-F238E27FC236}">
                    <a16:creationId xmlns:a16="http://schemas.microsoft.com/office/drawing/2014/main" id="{C69EAC4E-F33B-DB3F-3AF0-028BF3F06262}"/>
                  </a:ext>
                </a:extLst>
              </p:cNvPr>
              <p:cNvSpPr>
                <a:spLocks noGrp="1" noRot="1" noMove="1" noResize="1" noEditPoints="1" noAdjustHandles="1" noChangeArrowheads="1" noChangeShapeType="1"/>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9" name="Rectangle 18">
                <a:extLst>
                  <a:ext uri="{FF2B5EF4-FFF2-40B4-BE49-F238E27FC236}">
                    <a16:creationId xmlns:a16="http://schemas.microsoft.com/office/drawing/2014/main" id="{893AC711-8451-F680-152B-73B344456100}"/>
                  </a:ext>
                </a:extLst>
              </p:cNvPr>
              <p:cNvSpPr>
                <a:spLocks noGrp="1" noRot="1" noMove="1" noResize="1" noEditPoints="1" noAdjustHandles="1" noChangeArrowheads="1" noChangeShapeType="1"/>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0" name="Rectangle 19">
                <a:extLst>
                  <a:ext uri="{FF2B5EF4-FFF2-40B4-BE49-F238E27FC236}">
                    <a16:creationId xmlns:a16="http://schemas.microsoft.com/office/drawing/2014/main" id="{D454543D-CD5C-9E0E-96F9-71A69EE8BCE4}"/>
                  </a:ext>
                </a:extLst>
              </p:cNvPr>
              <p:cNvSpPr>
                <a:spLocks noGrp="1" noRot="1" noMove="1" noResize="1" noEditPoints="1" noAdjustHandles="1" noChangeArrowheads="1" noChangeShapeType="1"/>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1" name="Rectangle 20">
                <a:extLst>
                  <a:ext uri="{FF2B5EF4-FFF2-40B4-BE49-F238E27FC236}">
                    <a16:creationId xmlns:a16="http://schemas.microsoft.com/office/drawing/2014/main" id="{C12CCA5C-AE4B-2103-8F98-79F8FF3F16DE}"/>
                  </a:ext>
                </a:extLst>
              </p:cNvPr>
              <p:cNvSpPr>
                <a:spLocks noGrp="1" noRot="1" noMove="1" noResize="1" noEditPoints="1" noAdjustHandles="1" noChangeArrowheads="1" noChangeShapeType="1"/>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2" name="Rectangle 21">
                <a:extLst>
                  <a:ext uri="{FF2B5EF4-FFF2-40B4-BE49-F238E27FC236}">
                    <a16:creationId xmlns:a16="http://schemas.microsoft.com/office/drawing/2014/main" id="{06716D5C-85F7-6831-1D3F-90F70206304D}"/>
                  </a:ext>
                </a:extLst>
              </p:cNvPr>
              <p:cNvSpPr>
                <a:spLocks noGrp="1" noRot="1" noMove="1" noResize="1" noEditPoints="1" noAdjustHandles="1" noChangeArrowheads="1" noChangeShapeType="1"/>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Rectangle 22">
                <a:extLst>
                  <a:ext uri="{FF2B5EF4-FFF2-40B4-BE49-F238E27FC236}">
                    <a16:creationId xmlns:a16="http://schemas.microsoft.com/office/drawing/2014/main" id="{DCCBAADF-E779-B8F1-C354-FA50AE302A3D}"/>
                  </a:ext>
                </a:extLst>
              </p:cNvPr>
              <p:cNvSpPr>
                <a:spLocks noGrp="1" noRot="1" noMove="1" noResize="1" noEditPoints="1" noAdjustHandles="1" noChangeArrowheads="1" noChangeShapeType="1"/>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56" name="Freeform: Shape 29">
            <a:extLst>
              <a:ext uri="{FF2B5EF4-FFF2-40B4-BE49-F238E27FC236}">
                <a16:creationId xmlns:a16="http://schemas.microsoft.com/office/drawing/2014/main" id="{60DF5DA0-2BE9-9846-77D4-F49E4F76EB4B}"/>
              </a:ext>
            </a:extLst>
          </p:cNvPr>
          <p:cNvSpPr/>
          <p:nvPr userDrawn="1"/>
        </p:nvSpPr>
        <p:spPr>
          <a:xfrm>
            <a:off x="1690669" y="1324483"/>
            <a:ext cx="12833916" cy="11067031"/>
          </a:xfrm>
          <a:prstGeom prst="roundRect">
            <a:avLst>
              <a:gd name="adj" fmla="val 4382"/>
            </a:avLst>
          </a:prstGeom>
          <a:gradFill>
            <a:gsLst>
              <a:gs pos="0">
                <a:srgbClr val="FFFFFF">
                  <a:alpha val="33000"/>
                </a:srgbClr>
              </a:gs>
              <a:gs pos="61000">
                <a:srgbClr val="FFFFFF">
                  <a:alpha val="10000"/>
                </a:srgbClr>
              </a:gs>
              <a:gs pos="82000">
                <a:srgbClr val="FFFFFF">
                  <a:alpha val="20000"/>
                </a:srgbClr>
              </a:gs>
              <a:gs pos="100000">
                <a:srgbClr val="FFFFFF">
                  <a:alpha val="33575"/>
                </a:srgbClr>
              </a:gs>
            </a:gsLst>
            <a:lin ang="15788057" scaled="1"/>
          </a:gradFill>
          <a:ln w="0" cap="flat">
            <a:gradFill>
              <a:gsLst>
                <a:gs pos="0">
                  <a:schemeClr val="bg1">
                    <a:alpha val="50000"/>
                  </a:schemeClr>
                </a:gs>
                <a:gs pos="57000">
                  <a:srgbClr val="FFFFFF"/>
                </a:gs>
                <a:gs pos="34992">
                  <a:srgbClr val="FFFFFF"/>
                </a:gs>
                <a:gs pos="15000">
                  <a:schemeClr val="bg1">
                    <a:alpha val="51000"/>
                  </a:schemeClr>
                </a:gs>
                <a:gs pos="83000">
                  <a:schemeClr val="bg1"/>
                </a:gs>
                <a:gs pos="100000">
                  <a:schemeClr val="bg1">
                    <a:alpha val="5000"/>
                  </a:schemeClr>
                </a:gs>
              </a:gsLst>
              <a:lin ang="5400000" scaled="1"/>
            </a:gradFill>
            <a:prstDash val="solid"/>
            <a:miter/>
          </a:ln>
        </p:spPr>
        <p:txBody>
          <a:bodyPr rtlCol="0" anchor="ctr"/>
          <a:lstStyle/>
          <a:p>
            <a:endParaRPr lang="en-US" sz="1200">
              <a:latin typeface="Calibri" panose="020F0502020204030204" pitchFamily="34" charset="0"/>
              <a:cs typeface="Calibri" panose="020F0502020204030204" pitchFamily="34" charset="0"/>
            </a:endParaRPr>
          </a:p>
        </p:txBody>
      </p:sp>
      <p:sp>
        <p:nvSpPr>
          <p:cNvPr id="58" name="Picture Placeholder 73">
            <a:extLst>
              <a:ext uri="{FF2B5EF4-FFF2-40B4-BE49-F238E27FC236}">
                <a16:creationId xmlns:a16="http://schemas.microsoft.com/office/drawing/2014/main" id="{E52B7073-8B01-9820-9750-29E2858BFAB0}"/>
              </a:ext>
            </a:extLst>
          </p:cNvPr>
          <p:cNvSpPr>
            <a:spLocks noGrp="1"/>
          </p:cNvSpPr>
          <p:nvPr>
            <p:ph type="pic" sz="quarter" idx="12"/>
          </p:nvPr>
        </p:nvSpPr>
        <p:spPr>
          <a:xfrm>
            <a:off x="2404470" y="2038350"/>
            <a:ext cx="11420831" cy="9639300"/>
          </a:xfrm>
          <a:prstGeom prst="roundRect">
            <a:avLst>
              <a:gd name="adj" fmla="val 2820"/>
            </a:avLst>
          </a:prstGeom>
          <a:solidFill>
            <a:schemeClr val="bg1">
              <a:lumMod val="85000"/>
            </a:schemeClr>
          </a:solidFill>
        </p:spPr>
        <p:txBody>
          <a:bodyPr/>
          <a:lstStyle>
            <a:lvl1pPr>
              <a:defRPr sz="2800">
                <a:latin typeface="Calibri" panose="020F0502020204030204" pitchFamily="34" charset="0"/>
                <a:cs typeface="Calibri" panose="020F0502020204030204" pitchFamily="34" charset="0"/>
              </a:defRPr>
            </a:lvl1pPr>
          </a:lstStyle>
          <a:p>
            <a:endParaRPr lang="en-QA"/>
          </a:p>
        </p:txBody>
      </p:sp>
      <p:sp>
        <p:nvSpPr>
          <p:cNvPr id="3" name="Title 113">
            <a:extLst>
              <a:ext uri="{FF2B5EF4-FFF2-40B4-BE49-F238E27FC236}">
                <a16:creationId xmlns:a16="http://schemas.microsoft.com/office/drawing/2014/main" id="{B343ECEB-1DB3-E00A-392C-7B7FC7BCBC8F}"/>
              </a:ext>
            </a:extLst>
          </p:cNvPr>
          <p:cNvSpPr>
            <a:spLocks noGrp="1"/>
          </p:cNvSpPr>
          <p:nvPr>
            <p:ph type="title" hasCustomPrompt="1"/>
          </p:nvPr>
        </p:nvSpPr>
        <p:spPr>
          <a:xfrm>
            <a:off x="16663791" y="5297214"/>
            <a:ext cx="6055896" cy="2097688"/>
          </a:xfrm>
          <a:prstGeom prst="rect">
            <a:avLst/>
          </a:prstGeom>
        </p:spPr>
        <p:txBody>
          <a:bodyPr/>
          <a:lstStyle>
            <a:lvl1pPr algn="r" rtl="1">
              <a:lnSpc>
                <a:spcPct val="100000"/>
              </a:lnSpc>
              <a:defRPr sz="6000">
                <a:solidFill>
                  <a:schemeClr val="accent3"/>
                </a:solidFill>
                <a:latin typeface="Calibri" panose="020F0502020204030204" pitchFamily="34" charset="0"/>
                <a:cs typeface="Calibri" panose="020F0502020204030204" pitchFamily="34" charset="0"/>
              </a:defRPr>
            </a:lvl1pPr>
          </a:lstStyle>
          <a:p>
            <a:r>
              <a:rPr lang="ar-QA"/>
              <a:t>انقر لتعديل نمط العنوان الرئيسي</a:t>
            </a:r>
            <a:endParaRPr lang="en-QA"/>
          </a:p>
        </p:txBody>
      </p:sp>
      <p:sp>
        <p:nvSpPr>
          <p:cNvPr id="59" name="Text Placeholder 54">
            <a:extLst>
              <a:ext uri="{FF2B5EF4-FFF2-40B4-BE49-F238E27FC236}">
                <a16:creationId xmlns:a16="http://schemas.microsoft.com/office/drawing/2014/main" id="{925C2839-54CC-C60E-CE40-C88944FCE145}"/>
              </a:ext>
            </a:extLst>
          </p:cNvPr>
          <p:cNvSpPr>
            <a:spLocks noGrp="1"/>
          </p:cNvSpPr>
          <p:nvPr>
            <p:ph type="body" sz="quarter" idx="10" hasCustomPrompt="1"/>
          </p:nvPr>
        </p:nvSpPr>
        <p:spPr>
          <a:xfrm>
            <a:off x="16651707" y="7748703"/>
            <a:ext cx="6070166" cy="4577506"/>
          </a:xfrm>
          <a:prstGeom prst="rect">
            <a:avLst/>
          </a:prstGeom>
        </p:spPr>
        <p:txBody>
          <a:bodyPr/>
          <a:lstStyle>
            <a:lvl1pPr algn="r" rtl="1">
              <a:lnSpc>
                <a:spcPct val="100000"/>
              </a:lnSpc>
              <a:defRPr sz="2800">
                <a:solidFill>
                  <a:schemeClr val="tx1"/>
                </a:solidFill>
                <a:latin typeface="Calibri" panose="020F0502020204030204" pitchFamily="34" charset="0"/>
                <a:cs typeface="Calibri" panose="020F0502020204030204" pitchFamily="34" charset="0"/>
              </a:defRPr>
            </a:lvl1pPr>
          </a:lstStyle>
          <a:p>
            <a:pPr>
              <a:buNone/>
            </a:pPr>
            <a:r>
              <a:rPr lang="ar-QA"/>
              <a:t>لوريم إيبسوم هو ببساطة نص وهمي في صناعة الطباعة والتنضيد. لوريم إيبسوم كان النص الوهمي القياسي لهذه الصناعة منذ القرن الخامس عشر، عندما أخذ طابع غير معروف مجموعة من الحروف وأعاد ترتيبها لصنع كتاب عينات للطباعة. لقد نجح في البقاء ليس فقط لمدة خمسة قرون، بل وأيضًا في الانتقال إلى التنضيد الإلكتروني، مع الاحتفاظ بتغيرات بسيطة.</a:t>
            </a:r>
          </a:p>
        </p:txBody>
      </p:sp>
      <p:sp>
        <p:nvSpPr>
          <p:cNvPr id="60" name="Text Placeholder 54">
            <a:extLst>
              <a:ext uri="{FF2B5EF4-FFF2-40B4-BE49-F238E27FC236}">
                <a16:creationId xmlns:a16="http://schemas.microsoft.com/office/drawing/2014/main" id="{96037A4E-6859-BCD2-8E1F-BD696AF83059}"/>
              </a:ext>
            </a:extLst>
          </p:cNvPr>
          <p:cNvSpPr>
            <a:spLocks noGrp="1"/>
          </p:cNvSpPr>
          <p:nvPr>
            <p:ph type="body" sz="quarter" idx="11" hasCustomPrompt="1"/>
          </p:nvPr>
        </p:nvSpPr>
        <p:spPr>
          <a:xfrm>
            <a:off x="16651707" y="4070837"/>
            <a:ext cx="6069848" cy="1073804"/>
          </a:xfrm>
          <a:prstGeom prst="rect">
            <a:avLst/>
          </a:prstGeom>
        </p:spPr>
        <p:txBody>
          <a:bodyPr anchor="b"/>
          <a:lstStyle>
            <a:lvl1pPr algn="r" rtl="1">
              <a:lnSpc>
                <a:spcPct val="100000"/>
              </a:lnSpc>
              <a:defRPr sz="2800" b="1" i="0">
                <a:solidFill>
                  <a:schemeClr val="tx1"/>
                </a:solidFill>
                <a:latin typeface="Calibri" panose="020F0502020204030204" pitchFamily="34" charset="0"/>
                <a:cs typeface="Calibri" panose="020F0502020204030204" pitchFamily="34" charset="0"/>
              </a:defRPr>
            </a:lvl1pPr>
          </a:lstStyle>
          <a:p>
            <a:pPr>
              <a:buNone/>
            </a:pPr>
            <a:r>
              <a:rPr lang="ar-QA"/>
              <a:t>العنوان الفرعي هنا</a:t>
            </a:r>
          </a:p>
        </p:txBody>
      </p:sp>
    </p:spTree>
    <p:extLst>
      <p:ext uri="{BB962C8B-B14F-4D97-AF65-F5344CB8AC3E}">
        <p14:creationId xmlns:p14="http://schemas.microsoft.com/office/powerpoint/2010/main" val="134538268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theme" Target="../theme/theme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theme" Target="../theme/theme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theme" Target="../theme/theme5.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theme" Target="../theme/theme6.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58" name="Grid" hidden="1">
            <a:extLst>
              <a:ext uri="{FF2B5EF4-FFF2-40B4-BE49-F238E27FC236}">
                <a16:creationId xmlns:a16="http://schemas.microsoft.com/office/drawing/2014/main" id="{87773FFC-123F-778D-5483-8FB5C7099205}"/>
              </a:ext>
            </a:extLst>
          </p:cNvPr>
          <p:cNvGrpSpPr>
            <a:grpSpLocks/>
          </p:cNvGrpSpPr>
          <p:nvPr userDrawn="1"/>
        </p:nvGrpSpPr>
        <p:grpSpPr>
          <a:xfrm>
            <a:off x="1661878" y="1324484"/>
            <a:ext cx="21060245" cy="11067032"/>
            <a:chOff x="1661878" y="1324483"/>
            <a:chExt cx="21060245" cy="11067032"/>
          </a:xfrm>
        </p:grpSpPr>
        <p:grpSp>
          <p:nvGrpSpPr>
            <p:cNvPr id="259" name="Group 258">
              <a:extLst>
                <a:ext uri="{FF2B5EF4-FFF2-40B4-BE49-F238E27FC236}">
                  <a16:creationId xmlns:a16="http://schemas.microsoft.com/office/drawing/2014/main" id="{D612D816-A2FA-693F-F5F1-A20B67DC67E4}"/>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277" name="Rectangle 276">
                <a:extLst>
                  <a:ext uri="{FF2B5EF4-FFF2-40B4-BE49-F238E27FC236}">
                    <a16:creationId xmlns:a16="http://schemas.microsoft.com/office/drawing/2014/main" id="{A56FDE9D-34F7-76D8-A225-D0D560CCB044}"/>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8" name="Rectangle 277">
                <a:extLst>
                  <a:ext uri="{FF2B5EF4-FFF2-40B4-BE49-F238E27FC236}">
                    <a16:creationId xmlns:a16="http://schemas.microsoft.com/office/drawing/2014/main" id="{B77CA5FD-BC17-90B5-ECCA-07A095100950}"/>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9" name="Rectangle 278">
                <a:extLst>
                  <a:ext uri="{FF2B5EF4-FFF2-40B4-BE49-F238E27FC236}">
                    <a16:creationId xmlns:a16="http://schemas.microsoft.com/office/drawing/2014/main" id="{0D251887-E0B4-5145-36FB-6849F6F97898}"/>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0" name="Rectangle 279">
                <a:extLst>
                  <a:ext uri="{FF2B5EF4-FFF2-40B4-BE49-F238E27FC236}">
                    <a16:creationId xmlns:a16="http://schemas.microsoft.com/office/drawing/2014/main" id="{AD91F9CC-D6DE-FC82-9650-3BC1ACEDA28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1" name="Rectangle 280">
                <a:extLst>
                  <a:ext uri="{FF2B5EF4-FFF2-40B4-BE49-F238E27FC236}">
                    <a16:creationId xmlns:a16="http://schemas.microsoft.com/office/drawing/2014/main" id="{0FA3F6B4-A5F0-A7B0-86B0-6A67C08FC34E}"/>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2" name="Rectangle 281">
                <a:extLst>
                  <a:ext uri="{FF2B5EF4-FFF2-40B4-BE49-F238E27FC236}">
                    <a16:creationId xmlns:a16="http://schemas.microsoft.com/office/drawing/2014/main" id="{23D906C2-A98B-91A3-7A30-79E53A4C350F}"/>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3" name="Rectangle 282">
                <a:extLst>
                  <a:ext uri="{FF2B5EF4-FFF2-40B4-BE49-F238E27FC236}">
                    <a16:creationId xmlns:a16="http://schemas.microsoft.com/office/drawing/2014/main" id="{B2FB6817-B28F-51AF-1CFB-C69078659EDF}"/>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4" name="Rectangle 283">
                <a:extLst>
                  <a:ext uri="{FF2B5EF4-FFF2-40B4-BE49-F238E27FC236}">
                    <a16:creationId xmlns:a16="http://schemas.microsoft.com/office/drawing/2014/main" id="{571161AB-86CD-9A9B-61C5-68ADE2321AEF}"/>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5" name="Rectangle 284">
                <a:extLst>
                  <a:ext uri="{FF2B5EF4-FFF2-40B4-BE49-F238E27FC236}">
                    <a16:creationId xmlns:a16="http://schemas.microsoft.com/office/drawing/2014/main" id="{7EA99542-2E0D-F914-D912-4E8A73688144}"/>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6" name="Rectangle 285">
                <a:extLst>
                  <a:ext uri="{FF2B5EF4-FFF2-40B4-BE49-F238E27FC236}">
                    <a16:creationId xmlns:a16="http://schemas.microsoft.com/office/drawing/2014/main" id="{4E647790-0F9B-20B6-4B83-3DAF53AB140C}"/>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7" name="Rectangle 286">
                <a:extLst>
                  <a:ext uri="{FF2B5EF4-FFF2-40B4-BE49-F238E27FC236}">
                    <a16:creationId xmlns:a16="http://schemas.microsoft.com/office/drawing/2014/main" id="{57C314E2-9CC8-2549-9E96-AFD2A14E0C62}"/>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8" name="Rectangle 287">
                <a:extLst>
                  <a:ext uri="{FF2B5EF4-FFF2-40B4-BE49-F238E27FC236}">
                    <a16:creationId xmlns:a16="http://schemas.microsoft.com/office/drawing/2014/main" id="{C3567192-BF5B-4E77-3251-B9B7A3FA78E1}"/>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9" name="Rectangle 288">
                <a:extLst>
                  <a:ext uri="{FF2B5EF4-FFF2-40B4-BE49-F238E27FC236}">
                    <a16:creationId xmlns:a16="http://schemas.microsoft.com/office/drawing/2014/main" id="{2D9B8041-8503-F082-0FC6-A43DABDCB1C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0" name="Rectangle 289">
                <a:extLst>
                  <a:ext uri="{FF2B5EF4-FFF2-40B4-BE49-F238E27FC236}">
                    <a16:creationId xmlns:a16="http://schemas.microsoft.com/office/drawing/2014/main" id="{6DCCF62B-D82A-50BE-E611-B08E731DBF09}"/>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1" name="Rectangle 290">
                <a:extLst>
                  <a:ext uri="{FF2B5EF4-FFF2-40B4-BE49-F238E27FC236}">
                    <a16:creationId xmlns:a16="http://schemas.microsoft.com/office/drawing/2014/main" id="{A5A548D2-9520-83CC-B667-24A26B1A429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2" name="Rectangle 291">
                <a:extLst>
                  <a:ext uri="{FF2B5EF4-FFF2-40B4-BE49-F238E27FC236}">
                    <a16:creationId xmlns:a16="http://schemas.microsoft.com/office/drawing/2014/main" id="{4D2CA4C3-FA8C-F361-D8FE-71FD1FB77E28}"/>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3" name="Rectangle 292">
                <a:extLst>
                  <a:ext uri="{FF2B5EF4-FFF2-40B4-BE49-F238E27FC236}">
                    <a16:creationId xmlns:a16="http://schemas.microsoft.com/office/drawing/2014/main" id="{F1D45737-1D71-80C8-94F7-9FA7A8B0B126}"/>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4" name="Rectangle 293">
                <a:extLst>
                  <a:ext uri="{FF2B5EF4-FFF2-40B4-BE49-F238E27FC236}">
                    <a16:creationId xmlns:a16="http://schemas.microsoft.com/office/drawing/2014/main" id="{FF043D3A-69EB-3375-0F55-A760D76778C4}"/>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5" name="Rectangle 294">
                <a:extLst>
                  <a:ext uri="{FF2B5EF4-FFF2-40B4-BE49-F238E27FC236}">
                    <a16:creationId xmlns:a16="http://schemas.microsoft.com/office/drawing/2014/main" id="{DC034644-972E-FF44-0CD7-B9872B8D0216}"/>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6" name="Rectangle 295">
                <a:extLst>
                  <a:ext uri="{FF2B5EF4-FFF2-40B4-BE49-F238E27FC236}">
                    <a16:creationId xmlns:a16="http://schemas.microsoft.com/office/drawing/2014/main" id="{F449170C-2FBA-58EE-87CC-F654F4E91C5C}"/>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7" name="Rectangle 296">
                <a:extLst>
                  <a:ext uri="{FF2B5EF4-FFF2-40B4-BE49-F238E27FC236}">
                    <a16:creationId xmlns:a16="http://schemas.microsoft.com/office/drawing/2014/main" id="{4D94138A-FAAA-AF0E-D4EF-CE705C74A254}"/>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8" name="Rectangle 297">
                <a:extLst>
                  <a:ext uri="{FF2B5EF4-FFF2-40B4-BE49-F238E27FC236}">
                    <a16:creationId xmlns:a16="http://schemas.microsoft.com/office/drawing/2014/main" id="{C1088CBB-4857-BCCF-0774-192830F7CE6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9" name="Rectangle 298">
                <a:extLst>
                  <a:ext uri="{FF2B5EF4-FFF2-40B4-BE49-F238E27FC236}">
                    <a16:creationId xmlns:a16="http://schemas.microsoft.com/office/drawing/2014/main" id="{DA75B0B6-F97D-73BB-AD6D-CEFA4C8460C8}"/>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0" name="Rectangle 299">
                <a:extLst>
                  <a:ext uri="{FF2B5EF4-FFF2-40B4-BE49-F238E27FC236}">
                    <a16:creationId xmlns:a16="http://schemas.microsoft.com/office/drawing/2014/main" id="{2DAFB708-3122-F960-8145-585668A19252}"/>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1" name="Rectangle 300">
                <a:extLst>
                  <a:ext uri="{FF2B5EF4-FFF2-40B4-BE49-F238E27FC236}">
                    <a16:creationId xmlns:a16="http://schemas.microsoft.com/office/drawing/2014/main" id="{B7417356-8590-CB1D-D9BD-C814B058AFE0}"/>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2" name="Rectangle 301">
                <a:extLst>
                  <a:ext uri="{FF2B5EF4-FFF2-40B4-BE49-F238E27FC236}">
                    <a16:creationId xmlns:a16="http://schemas.microsoft.com/office/drawing/2014/main" id="{F7816B59-D144-E57F-277F-0FA83F76E859}"/>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3" name="Rectangle 302">
                <a:extLst>
                  <a:ext uri="{FF2B5EF4-FFF2-40B4-BE49-F238E27FC236}">
                    <a16:creationId xmlns:a16="http://schemas.microsoft.com/office/drawing/2014/main" id="{37E726CA-006B-DF98-6A7C-4B070F2FDB25}"/>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4" name="Rectangle 303">
                <a:extLst>
                  <a:ext uri="{FF2B5EF4-FFF2-40B4-BE49-F238E27FC236}">
                    <a16:creationId xmlns:a16="http://schemas.microsoft.com/office/drawing/2014/main" id="{C2919727-345F-97CF-7813-E0A5BA5FF9AE}"/>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5" name="Rectangle 304">
                <a:extLst>
                  <a:ext uri="{FF2B5EF4-FFF2-40B4-BE49-F238E27FC236}">
                    <a16:creationId xmlns:a16="http://schemas.microsoft.com/office/drawing/2014/main" id="{673625DB-B8BA-6F04-A062-5729F4F5FC22}"/>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6" name="Rectangle 305">
                <a:extLst>
                  <a:ext uri="{FF2B5EF4-FFF2-40B4-BE49-F238E27FC236}">
                    <a16:creationId xmlns:a16="http://schemas.microsoft.com/office/drawing/2014/main" id="{04F4F53B-2F86-8193-CB41-6087EB1C737B}"/>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260" name="Group 259">
              <a:extLst>
                <a:ext uri="{FF2B5EF4-FFF2-40B4-BE49-F238E27FC236}">
                  <a16:creationId xmlns:a16="http://schemas.microsoft.com/office/drawing/2014/main" id="{C5C606DB-1EFB-14C3-9713-C84168114438}"/>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261" name="Rectangle 260">
                <a:extLst>
                  <a:ext uri="{FF2B5EF4-FFF2-40B4-BE49-F238E27FC236}">
                    <a16:creationId xmlns:a16="http://schemas.microsoft.com/office/drawing/2014/main" id="{EB2B2967-F6A5-3E3C-5D66-4086BB8F2764}"/>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2" name="Rectangle 261">
                <a:extLst>
                  <a:ext uri="{FF2B5EF4-FFF2-40B4-BE49-F238E27FC236}">
                    <a16:creationId xmlns:a16="http://schemas.microsoft.com/office/drawing/2014/main" id="{CCA4FDB7-6AEE-0377-9AF5-98CD0A4262C7}"/>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3" name="Rectangle 262">
                <a:extLst>
                  <a:ext uri="{FF2B5EF4-FFF2-40B4-BE49-F238E27FC236}">
                    <a16:creationId xmlns:a16="http://schemas.microsoft.com/office/drawing/2014/main" id="{B4F05D0C-CE07-5AC9-7FA3-D487F59C4E27}"/>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4" name="Rectangle 263">
                <a:extLst>
                  <a:ext uri="{FF2B5EF4-FFF2-40B4-BE49-F238E27FC236}">
                    <a16:creationId xmlns:a16="http://schemas.microsoft.com/office/drawing/2014/main" id="{E8684EB3-1151-C122-A916-33D35456070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5" name="Rectangle 264">
                <a:extLst>
                  <a:ext uri="{FF2B5EF4-FFF2-40B4-BE49-F238E27FC236}">
                    <a16:creationId xmlns:a16="http://schemas.microsoft.com/office/drawing/2014/main" id="{C40D5CBB-D498-7188-A46B-886B00CC44D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6" name="Rectangle 265">
                <a:extLst>
                  <a:ext uri="{FF2B5EF4-FFF2-40B4-BE49-F238E27FC236}">
                    <a16:creationId xmlns:a16="http://schemas.microsoft.com/office/drawing/2014/main" id="{028F40A1-D3AD-DF14-8044-F29AA15683D1}"/>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7" name="Rectangle 266">
                <a:extLst>
                  <a:ext uri="{FF2B5EF4-FFF2-40B4-BE49-F238E27FC236}">
                    <a16:creationId xmlns:a16="http://schemas.microsoft.com/office/drawing/2014/main" id="{60E4551D-30A8-07A3-FBDB-8ED59BF1E061}"/>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8" name="Rectangle 267">
                <a:extLst>
                  <a:ext uri="{FF2B5EF4-FFF2-40B4-BE49-F238E27FC236}">
                    <a16:creationId xmlns:a16="http://schemas.microsoft.com/office/drawing/2014/main" id="{0F001780-34BE-30B1-F4D6-3CF8E6FA3BA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9" name="Rectangle 268">
                <a:extLst>
                  <a:ext uri="{FF2B5EF4-FFF2-40B4-BE49-F238E27FC236}">
                    <a16:creationId xmlns:a16="http://schemas.microsoft.com/office/drawing/2014/main" id="{B1B9952B-4740-5C3F-A980-080011583BB5}"/>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0" name="Rectangle 269">
                <a:extLst>
                  <a:ext uri="{FF2B5EF4-FFF2-40B4-BE49-F238E27FC236}">
                    <a16:creationId xmlns:a16="http://schemas.microsoft.com/office/drawing/2014/main" id="{68070FEA-822E-83CC-62A0-9F733D6E2295}"/>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1" name="Rectangle 270">
                <a:extLst>
                  <a:ext uri="{FF2B5EF4-FFF2-40B4-BE49-F238E27FC236}">
                    <a16:creationId xmlns:a16="http://schemas.microsoft.com/office/drawing/2014/main" id="{B0D1FD6D-09F5-CEF0-C095-1C2561A5BF68}"/>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2" name="Rectangle 271">
                <a:extLst>
                  <a:ext uri="{FF2B5EF4-FFF2-40B4-BE49-F238E27FC236}">
                    <a16:creationId xmlns:a16="http://schemas.microsoft.com/office/drawing/2014/main" id="{BC07E16B-FBE8-2840-C95D-14CF805F7788}"/>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3" name="Rectangle 272">
                <a:extLst>
                  <a:ext uri="{FF2B5EF4-FFF2-40B4-BE49-F238E27FC236}">
                    <a16:creationId xmlns:a16="http://schemas.microsoft.com/office/drawing/2014/main" id="{1BC69D02-6465-FF69-EDBA-EC92A1DA175D}"/>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4" name="Rectangle 273">
                <a:extLst>
                  <a:ext uri="{FF2B5EF4-FFF2-40B4-BE49-F238E27FC236}">
                    <a16:creationId xmlns:a16="http://schemas.microsoft.com/office/drawing/2014/main" id="{86941710-2920-EFD2-62BC-679517B13105}"/>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5" name="Rectangle 274">
                <a:extLst>
                  <a:ext uri="{FF2B5EF4-FFF2-40B4-BE49-F238E27FC236}">
                    <a16:creationId xmlns:a16="http://schemas.microsoft.com/office/drawing/2014/main" id="{FBAB7065-1E4D-A7E8-3A65-1C16ED6EBAB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6" name="Rectangle 275">
                <a:extLst>
                  <a:ext uri="{FF2B5EF4-FFF2-40B4-BE49-F238E27FC236}">
                    <a16:creationId xmlns:a16="http://schemas.microsoft.com/office/drawing/2014/main" id="{65A80E05-C892-ACED-76C1-587E902BDF9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extBox 2">
            <a:extLst>
              <a:ext uri="{FF2B5EF4-FFF2-40B4-BE49-F238E27FC236}">
                <a16:creationId xmlns:a16="http://schemas.microsoft.com/office/drawing/2014/main" id="{2EB98077-F6AF-ADF3-57D6-DAABD3AC9D65}"/>
              </a:ext>
            </a:extLst>
          </p:cNvPr>
          <p:cNvSpPr txBox="1"/>
          <p:nvPr>
            <p:extLst>
              <p:ext uri="{1162E1C5-73C7-4A58-AE30-91384D911F3F}">
                <p184:classification xmlns:p184="http://schemas.microsoft.com/office/powerpoint/2018/4/main" val="ftr"/>
              </p:ext>
            </p:extLst>
          </p:nvPr>
        </p:nvSpPr>
        <p:spPr>
          <a:xfrm>
            <a:off x="63500" y="13500100"/>
            <a:ext cx="1601851" cy="152400"/>
          </a:xfrm>
          <a:prstGeom prst="rect">
            <a:avLst/>
          </a:prstGeom>
        </p:spPr>
        <p:txBody>
          <a:bodyPr horzOverflow="overflow" lIns="0" tIns="0" rIns="0" bIns="0">
            <a:spAutoFit/>
          </a:bodyPr>
          <a:lstStyle/>
          <a:p>
            <a:pPr algn="l"/>
            <a:r>
              <a:rPr lang="en-US" sz="1000">
                <a:solidFill>
                  <a:srgbClr val="0000FF">
                    <a:alpha val="50000"/>
                  </a:srgbClr>
                </a:solidFill>
                <a:latin typeface="Aptos" panose="020B0004020202020204" pitchFamily="34" charset="0"/>
              </a:rPr>
              <a:t>Classification: Internal - داخلي</a:t>
            </a:r>
          </a:p>
        </p:txBody>
      </p:sp>
    </p:spTree>
    <p:extLst>
      <p:ext uri="{BB962C8B-B14F-4D97-AF65-F5344CB8AC3E}">
        <p14:creationId xmlns:p14="http://schemas.microsoft.com/office/powerpoint/2010/main" val="1299047895"/>
      </p:ext>
    </p:extLst>
  </p:cSld>
  <p:clrMap bg1="lt1" tx1="dk1" bg2="lt2" tx2="dk2" accent1="accent1" accent2="accent2" accent3="accent3" accent4="accent4" accent5="accent5" accent6="accent6" hlink="hlink" folHlink="folHlink"/>
  <p:sldLayoutIdLst>
    <p:sldLayoutId id="2147483782" r:id="rId1"/>
    <p:sldLayoutId id="2147484002" r:id="rId2"/>
    <p:sldLayoutId id="2147484003" r:id="rId3"/>
    <p:sldLayoutId id="2147484004" r:id="rId4"/>
    <p:sldLayoutId id="2147484005" r:id="rId5"/>
    <p:sldLayoutId id="2147484006" r:id="rId6"/>
    <p:sldLayoutId id="2147483814" r:id="rId7"/>
    <p:sldLayoutId id="2147483813" r:id="rId8"/>
    <p:sldLayoutId id="2147483812" r:id="rId9"/>
    <p:sldLayoutId id="2147483811" r:id="rId10"/>
    <p:sldLayoutId id="2147483841" r:id="rId11"/>
    <p:sldLayoutId id="2147483794" r:id="rId12"/>
  </p:sldLayoutIdLst>
  <p:txStyles>
    <p:titleStyle>
      <a:lvl1pPr algn="l" defTabSz="1828834" rtl="0" eaLnBrk="1" latinLnBrk="0" hangingPunct="1">
        <a:lnSpc>
          <a:spcPct val="90000"/>
        </a:lnSpc>
        <a:spcBef>
          <a:spcPct val="0"/>
        </a:spcBef>
        <a:buNone/>
        <a:defRPr sz="6000" b="1" kern="1200">
          <a:solidFill>
            <a:schemeClr val="bg1"/>
          </a:solidFill>
          <a:latin typeface="Lusail+" pitchFamily="2" charset="-78"/>
          <a:ea typeface="+mj-ea"/>
          <a:cs typeface="Lusail+" pitchFamily="2" charset="-78"/>
        </a:defRPr>
      </a:lvl1pPr>
    </p:titleStyle>
    <p:bodyStyle>
      <a:lvl1pPr marL="0" indent="0" algn="l" defTabSz="1828834" rtl="0" eaLnBrk="1" latinLnBrk="0" hangingPunct="1">
        <a:lnSpc>
          <a:spcPct val="110000"/>
        </a:lnSpc>
        <a:spcBef>
          <a:spcPts val="0"/>
        </a:spcBef>
        <a:spcAft>
          <a:spcPts val="1600"/>
        </a:spcAft>
        <a:buClr>
          <a:schemeClr val="accent1"/>
        </a:buClr>
        <a:buFont typeface="Wingdings" panose="05000000000000000000" pitchFamily="2" charset="2"/>
        <a:buNone/>
        <a:defRPr sz="3000" b="0" kern="1200">
          <a:solidFill>
            <a:schemeClr val="bg1"/>
          </a:solidFill>
          <a:latin typeface="Lusail+" pitchFamily="2" charset="-78"/>
          <a:ea typeface="+mn-ea"/>
          <a:cs typeface="Lusail+" pitchFamily="2" charset="-78"/>
        </a:defRPr>
      </a:lvl1pPr>
      <a:lvl2pPr marL="0" indent="0" algn="l" defTabSz="1828834" rtl="0" eaLnBrk="1" latinLnBrk="0" hangingPunct="1">
        <a:lnSpc>
          <a:spcPct val="110000"/>
        </a:lnSpc>
        <a:spcBef>
          <a:spcPts val="0"/>
        </a:spcBef>
        <a:spcAft>
          <a:spcPts val="1600"/>
        </a:spcAft>
        <a:buClr>
          <a:schemeClr val="accent1"/>
        </a:buClr>
        <a:buFont typeface="Wingdings" panose="05000000000000000000" pitchFamily="2" charset="2"/>
        <a:buNone/>
        <a:defRPr sz="4000" b="1" kern="1200">
          <a:solidFill>
            <a:schemeClr val="bg1"/>
          </a:solidFill>
          <a:latin typeface="Lusail+" pitchFamily="2" charset="-78"/>
          <a:ea typeface="+mn-ea"/>
          <a:cs typeface="Lusail+" pitchFamily="2" charset="-78"/>
        </a:defRPr>
      </a:lvl2pPr>
      <a:lvl3pPr marL="457200" indent="-457200"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3pPr>
      <a:lvl4pPr marL="960012"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4pPr>
      <a:lvl5pPr marL="1440018"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5pPr>
      <a:lvl6pPr marL="1920024"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6pPr>
      <a:lvl7pPr marL="5943714"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131"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548"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34" rtl="0" eaLnBrk="1" latinLnBrk="0" hangingPunct="1">
        <a:defRPr sz="3600" kern="1200">
          <a:solidFill>
            <a:schemeClr val="tx1"/>
          </a:solidFill>
          <a:latin typeface="+mn-lt"/>
          <a:ea typeface="+mn-ea"/>
          <a:cs typeface="+mn-cs"/>
        </a:defRPr>
      </a:lvl1pPr>
      <a:lvl2pPr marL="914419" algn="l" defTabSz="1828834" rtl="0" eaLnBrk="1" latinLnBrk="0" hangingPunct="1">
        <a:defRPr sz="3600" kern="1200">
          <a:solidFill>
            <a:schemeClr val="tx1"/>
          </a:solidFill>
          <a:latin typeface="+mn-lt"/>
          <a:ea typeface="+mn-ea"/>
          <a:cs typeface="+mn-cs"/>
        </a:defRPr>
      </a:lvl2pPr>
      <a:lvl3pPr marL="1828834" algn="l" defTabSz="1828834" rtl="0" eaLnBrk="1" latinLnBrk="0" hangingPunct="1">
        <a:defRPr sz="3600" kern="1200">
          <a:solidFill>
            <a:schemeClr val="tx1"/>
          </a:solidFill>
          <a:latin typeface="+mn-lt"/>
          <a:ea typeface="+mn-ea"/>
          <a:cs typeface="+mn-cs"/>
        </a:defRPr>
      </a:lvl3pPr>
      <a:lvl4pPr marL="2743253" algn="l" defTabSz="1828834" rtl="0" eaLnBrk="1" latinLnBrk="0" hangingPunct="1">
        <a:defRPr sz="3600" kern="1200">
          <a:solidFill>
            <a:schemeClr val="tx1"/>
          </a:solidFill>
          <a:latin typeface="+mn-lt"/>
          <a:ea typeface="+mn-ea"/>
          <a:cs typeface="+mn-cs"/>
        </a:defRPr>
      </a:lvl4pPr>
      <a:lvl5pPr marL="3657670" algn="l" defTabSz="1828834" rtl="0" eaLnBrk="1" latinLnBrk="0" hangingPunct="1">
        <a:defRPr sz="3600" kern="1200">
          <a:solidFill>
            <a:schemeClr val="tx1"/>
          </a:solidFill>
          <a:latin typeface="+mn-lt"/>
          <a:ea typeface="+mn-ea"/>
          <a:cs typeface="+mn-cs"/>
        </a:defRPr>
      </a:lvl5pPr>
      <a:lvl6pPr marL="4572086" algn="l" defTabSz="1828834" rtl="0" eaLnBrk="1" latinLnBrk="0" hangingPunct="1">
        <a:defRPr sz="3600" kern="1200">
          <a:solidFill>
            <a:schemeClr val="tx1"/>
          </a:solidFill>
          <a:latin typeface="+mn-lt"/>
          <a:ea typeface="+mn-ea"/>
          <a:cs typeface="+mn-cs"/>
        </a:defRPr>
      </a:lvl6pPr>
      <a:lvl7pPr marL="5486503" algn="l" defTabSz="1828834" rtl="0" eaLnBrk="1" latinLnBrk="0" hangingPunct="1">
        <a:defRPr sz="3600" kern="1200">
          <a:solidFill>
            <a:schemeClr val="tx1"/>
          </a:solidFill>
          <a:latin typeface="+mn-lt"/>
          <a:ea typeface="+mn-ea"/>
          <a:cs typeface="+mn-cs"/>
        </a:defRPr>
      </a:lvl7pPr>
      <a:lvl8pPr marL="6400923" algn="l" defTabSz="1828834" rtl="0" eaLnBrk="1" latinLnBrk="0" hangingPunct="1">
        <a:defRPr sz="3600" kern="1200">
          <a:solidFill>
            <a:schemeClr val="tx1"/>
          </a:solidFill>
          <a:latin typeface="+mn-lt"/>
          <a:ea typeface="+mn-ea"/>
          <a:cs typeface="+mn-cs"/>
        </a:defRPr>
      </a:lvl8pPr>
      <a:lvl9pPr marL="7315339" algn="l" defTabSz="1828834" rtl="0" eaLnBrk="1" latinLnBrk="0" hangingPunct="1">
        <a:defRPr sz="36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530" userDrawn="1">
          <p15:clr>
            <a:srgbClr val="F26B43"/>
          </p15:clr>
        </p15:guide>
        <p15:guide id="2" pos="14302" userDrawn="1">
          <p15:clr>
            <a:srgbClr val="F26B43"/>
          </p15:clr>
        </p15:guide>
        <p15:guide id="3" orient="horz" pos="82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58" name="Grid">
            <a:extLst>
              <a:ext uri="{FF2B5EF4-FFF2-40B4-BE49-F238E27FC236}">
                <a16:creationId xmlns:a16="http://schemas.microsoft.com/office/drawing/2014/main" id="{87773FFC-123F-778D-5483-8FB5C7099205}"/>
              </a:ext>
            </a:extLst>
          </p:cNvPr>
          <p:cNvGrpSpPr>
            <a:grpSpLocks/>
          </p:cNvGrpSpPr>
          <p:nvPr userDrawn="1"/>
        </p:nvGrpSpPr>
        <p:grpSpPr>
          <a:xfrm>
            <a:off x="1661878" y="1324484"/>
            <a:ext cx="21060245" cy="11067032"/>
            <a:chOff x="1661878" y="1324483"/>
            <a:chExt cx="21060245" cy="11067032"/>
          </a:xfrm>
        </p:grpSpPr>
        <p:grpSp>
          <p:nvGrpSpPr>
            <p:cNvPr id="259" name="Group 258">
              <a:extLst>
                <a:ext uri="{FF2B5EF4-FFF2-40B4-BE49-F238E27FC236}">
                  <a16:creationId xmlns:a16="http://schemas.microsoft.com/office/drawing/2014/main" id="{D612D816-A2FA-693F-F5F1-A20B67DC67E4}"/>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277" name="Rectangle 276">
                <a:extLst>
                  <a:ext uri="{FF2B5EF4-FFF2-40B4-BE49-F238E27FC236}">
                    <a16:creationId xmlns:a16="http://schemas.microsoft.com/office/drawing/2014/main" id="{A56FDE9D-34F7-76D8-A225-D0D560CCB044}"/>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8" name="Rectangle 277">
                <a:extLst>
                  <a:ext uri="{FF2B5EF4-FFF2-40B4-BE49-F238E27FC236}">
                    <a16:creationId xmlns:a16="http://schemas.microsoft.com/office/drawing/2014/main" id="{B77CA5FD-BC17-90B5-ECCA-07A095100950}"/>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9" name="Rectangle 278">
                <a:extLst>
                  <a:ext uri="{FF2B5EF4-FFF2-40B4-BE49-F238E27FC236}">
                    <a16:creationId xmlns:a16="http://schemas.microsoft.com/office/drawing/2014/main" id="{0D251887-E0B4-5145-36FB-6849F6F97898}"/>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0" name="Rectangle 279">
                <a:extLst>
                  <a:ext uri="{FF2B5EF4-FFF2-40B4-BE49-F238E27FC236}">
                    <a16:creationId xmlns:a16="http://schemas.microsoft.com/office/drawing/2014/main" id="{AD91F9CC-D6DE-FC82-9650-3BC1ACEDA28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1" name="Rectangle 280">
                <a:extLst>
                  <a:ext uri="{FF2B5EF4-FFF2-40B4-BE49-F238E27FC236}">
                    <a16:creationId xmlns:a16="http://schemas.microsoft.com/office/drawing/2014/main" id="{0FA3F6B4-A5F0-A7B0-86B0-6A67C08FC34E}"/>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2" name="Rectangle 281">
                <a:extLst>
                  <a:ext uri="{FF2B5EF4-FFF2-40B4-BE49-F238E27FC236}">
                    <a16:creationId xmlns:a16="http://schemas.microsoft.com/office/drawing/2014/main" id="{23D906C2-A98B-91A3-7A30-79E53A4C350F}"/>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3" name="Rectangle 282">
                <a:extLst>
                  <a:ext uri="{FF2B5EF4-FFF2-40B4-BE49-F238E27FC236}">
                    <a16:creationId xmlns:a16="http://schemas.microsoft.com/office/drawing/2014/main" id="{B2FB6817-B28F-51AF-1CFB-C69078659EDF}"/>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4" name="Rectangle 283">
                <a:extLst>
                  <a:ext uri="{FF2B5EF4-FFF2-40B4-BE49-F238E27FC236}">
                    <a16:creationId xmlns:a16="http://schemas.microsoft.com/office/drawing/2014/main" id="{571161AB-86CD-9A9B-61C5-68ADE2321AEF}"/>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5" name="Rectangle 284">
                <a:extLst>
                  <a:ext uri="{FF2B5EF4-FFF2-40B4-BE49-F238E27FC236}">
                    <a16:creationId xmlns:a16="http://schemas.microsoft.com/office/drawing/2014/main" id="{7EA99542-2E0D-F914-D912-4E8A73688144}"/>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6" name="Rectangle 285">
                <a:extLst>
                  <a:ext uri="{FF2B5EF4-FFF2-40B4-BE49-F238E27FC236}">
                    <a16:creationId xmlns:a16="http://schemas.microsoft.com/office/drawing/2014/main" id="{4E647790-0F9B-20B6-4B83-3DAF53AB140C}"/>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7" name="Rectangle 286">
                <a:extLst>
                  <a:ext uri="{FF2B5EF4-FFF2-40B4-BE49-F238E27FC236}">
                    <a16:creationId xmlns:a16="http://schemas.microsoft.com/office/drawing/2014/main" id="{57C314E2-9CC8-2549-9E96-AFD2A14E0C62}"/>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8" name="Rectangle 287">
                <a:extLst>
                  <a:ext uri="{FF2B5EF4-FFF2-40B4-BE49-F238E27FC236}">
                    <a16:creationId xmlns:a16="http://schemas.microsoft.com/office/drawing/2014/main" id="{C3567192-BF5B-4E77-3251-B9B7A3FA78E1}"/>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9" name="Rectangle 288">
                <a:extLst>
                  <a:ext uri="{FF2B5EF4-FFF2-40B4-BE49-F238E27FC236}">
                    <a16:creationId xmlns:a16="http://schemas.microsoft.com/office/drawing/2014/main" id="{2D9B8041-8503-F082-0FC6-A43DABDCB1C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0" name="Rectangle 289">
                <a:extLst>
                  <a:ext uri="{FF2B5EF4-FFF2-40B4-BE49-F238E27FC236}">
                    <a16:creationId xmlns:a16="http://schemas.microsoft.com/office/drawing/2014/main" id="{6DCCF62B-D82A-50BE-E611-B08E731DBF09}"/>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1" name="Rectangle 290">
                <a:extLst>
                  <a:ext uri="{FF2B5EF4-FFF2-40B4-BE49-F238E27FC236}">
                    <a16:creationId xmlns:a16="http://schemas.microsoft.com/office/drawing/2014/main" id="{A5A548D2-9520-83CC-B667-24A26B1A429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2" name="Rectangle 291">
                <a:extLst>
                  <a:ext uri="{FF2B5EF4-FFF2-40B4-BE49-F238E27FC236}">
                    <a16:creationId xmlns:a16="http://schemas.microsoft.com/office/drawing/2014/main" id="{4D2CA4C3-FA8C-F361-D8FE-71FD1FB77E28}"/>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3" name="Rectangle 292">
                <a:extLst>
                  <a:ext uri="{FF2B5EF4-FFF2-40B4-BE49-F238E27FC236}">
                    <a16:creationId xmlns:a16="http://schemas.microsoft.com/office/drawing/2014/main" id="{F1D45737-1D71-80C8-94F7-9FA7A8B0B126}"/>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4" name="Rectangle 293">
                <a:extLst>
                  <a:ext uri="{FF2B5EF4-FFF2-40B4-BE49-F238E27FC236}">
                    <a16:creationId xmlns:a16="http://schemas.microsoft.com/office/drawing/2014/main" id="{FF043D3A-69EB-3375-0F55-A760D76778C4}"/>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5" name="Rectangle 294">
                <a:extLst>
                  <a:ext uri="{FF2B5EF4-FFF2-40B4-BE49-F238E27FC236}">
                    <a16:creationId xmlns:a16="http://schemas.microsoft.com/office/drawing/2014/main" id="{DC034644-972E-FF44-0CD7-B9872B8D0216}"/>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6" name="Rectangle 295">
                <a:extLst>
                  <a:ext uri="{FF2B5EF4-FFF2-40B4-BE49-F238E27FC236}">
                    <a16:creationId xmlns:a16="http://schemas.microsoft.com/office/drawing/2014/main" id="{F449170C-2FBA-58EE-87CC-F654F4E91C5C}"/>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7" name="Rectangle 296">
                <a:extLst>
                  <a:ext uri="{FF2B5EF4-FFF2-40B4-BE49-F238E27FC236}">
                    <a16:creationId xmlns:a16="http://schemas.microsoft.com/office/drawing/2014/main" id="{4D94138A-FAAA-AF0E-D4EF-CE705C74A254}"/>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8" name="Rectangle 297">
                <a:extLst>
                  <a:ext uri="{FF2B5EF4-FFF2-40B4-BE49-F238E27FC236}">
                    <a16:creationId xmlns:a16="http://schemas.microsoft.com/office/drawing/2014/main" id="{C1088CBB-4857-BCCF-0774-192830F7CE6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9" name="Rectangle 298">
                <a:extLst>
                  <a:ext uri="{FF2B5EF4-FFF2-40B4-BE49-F238E27FC236}">
                    <a16:creationId xmlns:a16="http://schemas.microsoft.com/office/drawing/2014/main" id="{DA75B0B6-F97D-73BB-AD6D-CEFA4C8460C8}"/>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0" name="Rectangle 299">
                <a:extLst>
                  <a:ext uri="{FF2B5EF4-FFF2-40B4-BE49-F238E27FC236}">
                    <a16:creationId xmlns:a16="http://schemas.microsoft.com/office/drawing/2014/main" id="{2DAFB708-3122-F960-8145-585668A19252}"/>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1" name="Rectangle 300">
                <a:extLst>
                  <a:ext uri="{FF2B5EF4-FFF2-40B4-BE49-F238E27FC236}">
                    <a16:creationId xmlns:a16="http://schemas.microsoft.com/office/drawing/2014/main" id="{B7417356-8590-CB1D-D9BD-C814B058AFE0}"/>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2" name="Rectangle 301">
                <a:extLst>
                  <a:ext uri="{FF2B5EF4-FFF2-40B4-BE49-F238E27FC236}">
                    <a16:creationId xmlns:a16="http://schemas.microsoft.com/office/drawing/2014/main" id="{F7816B59-D144-E57F-277F-0FA83F76E859}"/>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3" name="Rectangle 302">
                <a:extLst>
                  <a:ext uri="{FF2B5EF4-FFF2-40B4-BE49-F238E27FC236}">
                    <a16:creationId xmlns:a16="http://schemas.microsoft.com/office/drawing/2014/main" id="{37E726CA-006B-DF98-6A7C-4B070F2FDB25}"/>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4" name="Rectangle 303">
                <a:extLst>
                  <a:ext uri="{FF2B5EF4-FFF2-40B4-BE49-F238E27FC236}">
                    <a16:creationId xmlns:a16="http://schemas.microsoft.com/office/drawing/2014/main" id="{C2919727-345F-97CF-7813-E0A5BA5FF9AE}"/>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5" name="Rectangle 304">
                <a:extLst>
                  <a:ext uri="{FF2B5EF4-FFF2-40B4-BE49-F238E27FC236}">
                    <a16:creationId xmlns:a16="http://schemas.microsoft.com/office/drawing/2014/main" id="{673625DB-B8BA-6F04-A062-5729F4F5FC22}"/>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6" name="Rectangle 305">
                <a:extLst>
                  <a:ext uri="{FF2B5EF4-FFF2-40B4-BE49-F238E27FC236}">
                    <a16:creationId xmlns:a16="http://schemas.microsoft.com/office/drawing/2014/main" id="{04F4F53B-2F86-8193-CB41-6087EB1C737B}"/>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260" name="Group 259">
              <a:extLst>
                <a:ext uri="{FF2B5EF4-FFF2-40B4-BE49-F238E27FC236}">
                  <a16:creationId xmlns:a16="http://schemas.microsoft.com/office/drawing/2014/main" id="{C5C606DB-1EFB-14C3-9713-C84168114438}"/>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261" name="Rectangle 260">
                <a:extLst>
                  <a:ext uri="{FF2B5EF4-FFF2-40B4-BE49-F238E27FC236}">
                    <a16:creationId xmlns:a16="http://schemas.microsoft.com/office/drawing/2014/main" id="{EB2B2967-F6A5-3E3C-5D66-4086BB8F2764}"/>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2" name="Rectangle 261">
                <a:extLst>
                  <a:ext uri="{FF2B5EF4-FFF2-40B4-BE49-F238E27FC236}">
                    <a16:creationId xmlns:a16="http://schemas.microsoft.com/office/drawing/2014/main" id="{CCA4FDB7-6AEE-0377-9AF5-98CD0A4262C7}"/>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3" name="Rectangle 262">
                <a:extLst>
                  <a:ext uri="{FF2B5EF4-FFF2-40B4-BE49-F238E27FC236}">
                    <a16:creationId xmlns:a16="http://schemas.microsoft.com/office/drawing/2014/main" id="{B4F05D0C-CE07-5AC9-7FA3-D487F59C4E27}"/>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4" name="Rectangle 263">
                <a:extLst>
                  <a:ext uri="{FF2B5EF4-FFF2-40B4-BE49-F238E27FC236}">
                    <a16:creationId xmlns:a16="http://schemas.microsoft.com/office/drawing/2014/main" id="{E8684EB3-1151-C122-A916-33D35456070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5" name="Rectangle 264">
                <a:extLst>
                  <a:ext uri="{FF2B5EF4-FFF2-40B4-BE49-F238E27FC236}">
                    <a16:creationId xmlns:a16="http://schemas.microsoft.com/office/drawing/2014/main" id="{C40D5CBB-D498-7188-A46B-886B00CC44D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6" name="Rectangle 265">
                <a:extLst>
                  <a:ext uri="{FF2B5EF4-FFF2-40B4-BE49-F238E27FC236}">
                    <a16:creationId xmlns:a16="http://schemas.microsoft.com/office/drawing/2014/main" id="{028F40A1-D3AD-DF14-8044-F29AA15683D1}"/>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7" name="Rectangle 266">
                <a:extLst>
                  <a:ext uri="{FF2B5EF4-FFF2-40B4-BE49-F238E27FC236}">
                    <a16:creationId xmlns:a16="http://schemas.microsoft.com/office/drawing/2014/main" id="{60E4551D-30A8-07A3-FBDB-8ED59BF1E061}"/>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8" name="Rectangle 267">
                <a:extLst>
                  <a:ext uri="{FF2B5EF4-FFF2-40B4-BE49-F238E27FC236}">
                    <a16:creationId xmlns:a16="http://schemas.microsoft.com/office/drawing/2014/main" id="{0F001780-34BE-30B1-F4D6-3CF8E6FA3BA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9" name="Rectangle 268">
                <a:extLst>
                  <a:ext uri="{FF2B5EF4-FFF2-40B4-BE49-F238E27FC236}">
                    <a16:creationId xmlns:a16="http://schemas.microsoft.com/office/drawing/2014/main" id="{B1B9952B-4740-5C3F-A980-080011583BB5}"/>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0" name="Rectangle 269">
                <a:extLst>
                  <a:ext uri="{FF2B5EF4-FFF2-40B4-BE49-F238E27FC236}">
                    <a16:creationId xmlns:a16="http://schemas.microsoft.com/office/drawing/2014/main" id="{68070FEA-822E-83CC-62A0-9F733D6E2295}"/>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1" name="Rectangle 270">
                <a:extLst>
                  <a:ext uri="{FF2B5EF4-FFF2-40B4-BE49-F238E27FC236}">
                    <a16:creationId xmlns:a16="http://schemas.microsoft.com/office/drawing/2014/main" id="{B0D1FD6D-09F5-CEF0-C095-1C2561A5BF68}"/>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2" name="Rectangle 271">
                <a:extLst>
                  <a:ext uri="{FF2B5EF4-FFF2-40B4-BE49-F238E27FC236}">
                    <a16:creationId xmlns:a16="http://schemas.microsoft.com/office/drawing/2014/main" id="{BC07E16B-FBE8-2840-C95D-14CF805F7788}"/>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3" name="Rectangle 272">
                <a:extLst>
                  <a:ext uri="{FF2B5EF4-FFF2-40B4-BE49-F238E27FC236}">
                    <a16:creationId xmlns:a16="http://schemas.microsoft.com/office/drawing/2014/main" id="{1BC69D02-6465-FF69-EDBA-EC92A1DA175D}"/>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4" name="Rectangle 273">
                <a:extLst>
                  <a:ext uri="{FF2B5EF4-FFF2-40B4-BE49-F238E27FC236}">
                    <a16:creationId xmlns:a16="http://schemas.microsoft.com/office/drawing/2014/main" id="{86941710-2920-EFD2-62BC-679517B13105}"/>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5" name="Rectangle 274">
                <a:extLst>
                  <a:ext uri="{FF2B5EF4-FFF2-40B4-BE49-F238E27FC236}">
                    <a16:creationId xmlns:a16="http://schemas.microsoft.com/office/drawing/2014/main" id="{FBAB7065-1E4D-A7E8-3A65-1C16ED6EBAB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6" name="Rectangle 275">
                <a:extLst>
                  <a:ext uri="{FF2B5EF4-FFF2-40B4-BE49-F238E27FC236}">
                    <a16:creationId xmlns:a16="http://schemas.microsoft.com/office/drawing/2014/main" id="{65A80E05-C892-ACED-76C1-587E902BDF9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extBox 2">
            <a:extLst>
              <a:ext uri="{FF2B5EF4-FFF2-40B4-BE49-F238E27FC236}">
                <a16:creationId xmlns:a16="http://schemas.microsoft.com/office/drawing/2014/main" id="{9AB81295-7A75-BF07-3184-EE458952CEE1}"/>
              </a:ext>
            </a:extLst>
          </p:cNvPr>
          <p:cNvSpPr txBox="1"/>
          <p:nvPr>
            <p:extLst>
              <p:ext uri="{1162E1C5-73C7-4A58-AE30-91384D911F3F}">
                <p184:classification xmlns:p184="http://schemas.microsoft.com/office/powerpoint/2018/4/main" val="ftr"/>
              </p:ext>
            </p:extLst>
          </p:nvPr>
        </p:nvSpPr>
        <p:spPr>
          <a:xfrm>
            <a:off x="63500" y="13500100"/>
            <a:ext cx="1601851" cy="152400"/>
          </a:xfrm>
          <a:prstGeom prst="rect">
            <a:avLst/>
          </a:prstGeom>
        </p:spPr>
        <p:txBody>
          <a:bodyPr horzOverflow="overflow" lIns="0" tIns="0" rIns="0" bIns="0">
            <a:spAutoFit/>
          </a:bodyPr>
          <a:lstStyle/>
          <a:p>
            <a:pPr algn="l"/>
            <a:r>
              <a:rPr lang="en-US" sz="1000">
                <a:solidFill>
                  <a:srgbClr val="0000FF">
                    <a:alpha val="50000"/>
                  </a:srgbClr>
                </a:solidFill>
                <a:latin typeface="Aptos" panose="020B0004020202020204" pitchFamily="34" charset="0"/>
              </a:rPr>
              <a:t>Classification: Internal - داخلي</a:t>
            </a:r>
          </a:p>
        </p:txBody>
      </p:sp>
    </p:spTree>
    <p:extLst>
      <p:ext uri="{BB962C8B-B14F-4D97-AF65-F5344CB8AC3E}">
        <p14:creationId xmlns:p14="http://schemas.microsoft.com/office/powerpoint/2010/main" val="3772958799"/>
      </p:ext>
    </p:extLst>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 id="2147483942" r:id="rId12"/>
    <p:sldLayoutId id="2147483943" r:id="rId13"/>
    <p:sldLayoutId id="2147483944" r:id="rId14"/>
    <p:sldLayoutId id="2147483945" r:id="rId15"/>
    <p:sldLayoutId id="2147483946" r:id="rId16"/>
    <p:sldLayoutId id="2147483947" r:id="rId17"/>
  </p:sldLayoutIdLst>
  <p:txStyles>
    <p:titleStyle>
      <a:lvl1pPr algn="l" defTabSz="1828834" rtl="0" eaLnBrk="1" latinLnBrk="0" hangingPunct="1">
        <a:lnSpc>
          <a:spcPct val="90000"/>
        </a:lnSpc>
        <a:spcBef>
          <a:spcPct val="0"/>
        </a:spcBef>
        <a:buNone/>
        <a:defRPr sz="6000" b="1" kern="1200">
          <a:solidFill>
            <a:schemeClr val="bg1"/>
          </a:solidFill>
          <a:latin typeface="Lusail+" pitchFamily="2" charset="-78"/>
          <a:ea typeface="+mj-ea"/>
          <a:cs typeface="Lusail+" pitchFamily="2" charset="-78"/>
        </a:defRPr>
      </a:lvl1pPr>
    </p:titleStyle>
    <p:bodyStyle>
      <a:lvl1pPr marL="0" indent="0" algn="l" defTabSz="1828834" rtl="0" eaLnBrk="1" latinLnBrk="0" hangingPunct="1">
        <a:lnSpc>
          <a:spcPct val="110000"/>
        </a:lnSpc>
        <a:spcBef>
          <a:spcPts val="0"/>
        </a:spcBef>
        <a:spcAft>
          <a:spcPts val="1600"/>
        </a:spcAft>
        <a:buClr>
          <a:schemeClr val="accent1"/>
        </a:buClr>
        <a:buFont typeface="Wingdings" panose="05000000000000000000" pitchFamily="2" charset="2"/>
        <a:buNone/>
        <a:defRPr sz="3000" b="0" kern="1200">
          <a:solidFill>
            <a:schemeClr val="bg1"/>
          </a:solidFill>
          <a:latin typeface="Lusail+" pitchFamily="2" charset="-78"/>
          <a:ea typeface="+mn-ea"/>
          <a:cs typeface="Lusail+" pitchFamily="2" charset="-78"/>
        </a:defRPr>
      </a:lvl1pPr>
      <a:lvl2pPr marL="0" indent="0" algn="l" defTabSz="1828834" rtl="0" eaLnBrk="1" latinLnBrk="0" hangingPunct="1">
        <a:lnSpc>
          <a:spcPct val="110000"/>
        </a:lnSpc>
        <a:spcBef>
          <a:spcPts val="0"/>
        </a:spcBef>
        <a:spcAft>
          <a:spcPts val="1600"/>
        </a:spcAft>
        <a:buClr>
          <a:schemeClr val="accent1"/>
        </a:buClr>
        <a:buFont typeface="Wingdings" panose="05000000000000000000" pitchFamily="2" charset="2"/>
        <a:buNone/>
        <a:defRPr sz="4000" b="1" kern="1200">
          <a:solidFill>
            <a:schemeClr val="bg1"/>
          </a:solidFill>
          <a:latin typeface="Lusail+" pitchFamily="2" charset="-78"/>
          <a:ea typeface="+mn-ea"/>
          <a:cs typeface="Lusail+" pitchFamily="2" charset="-78"/>
        </a:defRPr>
      </a:lvl2pPr>
      <a:lvl3pPr marL="457200" indent="-457200"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3pPr>
      <a:lvl4pPr marL="960012"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4pPr>
      <a:lvl5pPr marL="1440018"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5pPr>
      <a:lvl6pPr marL="1920024"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6pPr>
      <a:lvl7pPr marL="5943714"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131"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548"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34" rtl="0" eaLnBrk="1" latinLnBrk="0" hangingPunct="1">
        <a:defRPr sz="3600" kern="1200">
          <a:solidFill>
            <a:schemeClr val="tx1"/>
          </a:solidFill>
          <a:latin typeface="+mn-lt"/>
          <a:ea typeface="+mn-ea"/>
          <a:cs typeface="+mn-cs"/>
        </a:defRPr>
      </a:lvl1pPr>
      <a:lvl2pPr marL="914419" algn="l" defTabSz="1828834" rtl="0" eaLnBrk="1" latinLnBrk="0" hangingPunct="1">
        <a:defRPr sz="3600" kern="1200">
          <a:solidFill>
            <a:schemeClr val="tx1"/>
          </a:solidFill>
          <a:latin typeface="+mn-lt"/>
          <a:ea typeface="+mn-ea"/>
          <a:cs typeface="+mn-cs"/>
        </a:defRPr>
      </a:lvl2pPr>
      <a:lvl3pPr marL="1828834" algn="l" defTabSz="1828834" rtl="0" eaLnBrk="1" latinLnBrk="0" hangingPunct="1">
        <a:defRPr sz="3600" kern="1200">
          <a:solidFill>
            <a:schemeClr val="tx1"/>
          </a:solidFill>
          <a:latin typeface="+mn-lt"/>
          <a:ea typeface="+mn-ea"/>
          <a:cs typeface="+mn-cs"/>
        </a:defRPr>
      </a:lvl3pPr>
      <a:lvl4pPr marL="2743253" algn="l" defTabSz="1828834" rtl="0" eaLnBrk="1" latinLnBrk="0" hangingPunct="1">
        <a:defRPr sz="3600" kern="1200">
          <a:solidFill>
            <a:schemeClr val="tx1"/>
          </a:solidFill>
          <a:latin typeface="+mn-lt"/>
          <a:ea typeface="+mn-ea"/>
          <a:cs typeface="+mn-cs"/>
        </a:defRPr>
      </a:lvl4pPr>
      <a:lvl5pPr marL="3657670" algn="l" defTabSz="1828834" rtl="0" eaLnBrk="1" latinLnBrk="0" hangingPunct="1">
        <a:defRPr sz="3600" kern="1200">
          <a:solidFill>
            <a:schemeClr val="tx1"/>
          </a:solidFill>
          <a:latin typeface="+mn-lt"/>
          <a:ea typeface="+mn-ea"/>
          <a:cs typeface="+mn-cs"/>
        </a:defRPr>
      </a:lvl5pPr>
      <a:lvl6pPr marL="4572086" algn="l" defTabSz="1828834" rtl="0" eaLnBrk="1" latinLnBrk="0" hangingPunct="1">
        <a:defRPr sz="3600" kern="1200">
          <a:solidFill>
            <a:schemeClr val="tx1"/>
          </a:solidFill>
          <a:latin typeface="+mn-lt"/>
          <a:ea typeface="+mn-ea"/>
          <a:cs typeface="+mn-cs"/>
        </a:defRPr>
      </a:lvl6pPr>
      <a:lvl7pPr marL="5486503" algn="l" defTabSz="1828834" rtl="0" eaLnBrk="1" latinLnBrk="0" hangingPunct="1">
        <a:defRPr sz="3600" kern="1200">
          <a:solidFill>
            <a:schemeClr val="tx1"/>
          </a:solidFill>
          <a:latin typeface="+mn-lt"/>
          <a:ea typeface="+mn-ea"/>
          <a:cs typeface="+mn-cs"/>
        </a:defRPr>
      </a:lvl7pPr>
      <a:lvl8pPr marL="6400923" algn="l" defTabSz="1828834" rtl="0" eaLnBrk="1" latinLnBrk="0" hangingPunct="1">
        <a:defRPr sz="3600" kern="1200">
          <a:solidFill>
            <a:schemeClr val="tx1"/>
          </a:solidFill>
          <a:latin typeface="+mn-lt"/>
          <a:ea typeface="+mn-ea"/>
          <a:cs typeface="+mn-cs"/>
        </a:defRPr>
      </a:lvl8pPr>
      <a:lvl9pPr marL="7315339" algn="l" defTabSz="1828834" rtl="0" eaLnBrk="1" latinLnBrk="0" hangingPunct="1">
        <a:defRPr sz="36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58" name="Grid">
            <a:extLst>
              <a:ext uri="{FF2B5EF4-FFF2-40B4-BE49-F238E27FC236}">
                <a16:creationId xmlns:a16="http://schemas.microsoft.com/office/drawing/2014/main" id="{87773FFC-123F-778D-5483-8FB5C7099205}"/>
              </a:ext>
            </a:extLst>
          </p:cNvPr>
          <p:cNvGrpSpPr>
            <a:grpSpLocks/>
          </p:cNvGrpSpPr>
          <p:nvPr userDrawn="1"/>
        </p:nvGrpSpPr>
        <p:grpSpPr>
          <a:xfrm>
            <a:off x="1661878" y="1324484"/>
            <a:ext cx="21060245" cy="11067032"/>
            <a:chOff x="1661878" y="1324483"/>
            <a:chExt cx="21060245" cy="11067032"/>
          </a:xfrm>
        </p:grpSpPr>
        <p:grpSp>
          <p:nvGrpSpPr>
            <p:cNvPr id="259" name="Group 258">
              <a:extLst>
                <a:ext uri="{FF2B5EF4-FFF2-40B4-BE49-F238E27FC236}">
                  <a16:creationId xmlns:a16="http://schemas.microsoft.com/office/drawing/2014/main" id="{D612D816-A2FA-693F-F5F1-A20B67DC67E4}"/>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277" name="Rectangle 276">
                <a:extLst>
                  <a:ext uri="{FF2B5EF4-FFF2-40B4-BE49-F238E27FC236}">
                    <a16:creationId xmlns:a16="http://schemas.microsoft.com/office/drawing/2014/main" id="{A56FDE9D-34F7-76D8-A225-D0D560CCB044}"/>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8" name="Rectangle 277">
                <a:extLst>
                  <a:ext uri="{FF2B5EF4-FFF2-40B4-BE49-F238E27FC236}">
                    <a16:creationId xmlns:a16="http://schemas.microsoft.com/office/drawing/2014/main" id="{B77CA5FD-BC17-90B5-ECCA-07A095100950}"/>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9" name="Rectangle 278">
                <a:extLst>
                  <a:ext uri="{FF2B5EF4-FFF2-40B4-BE49-F238E27FC236}">
                    <a16:creationId xmlns:a16="http://schemas.microsoft.com/office/drawing/2014/main" id="{0D251887-E0B4-5145-36FB-6849F6F97898}"/>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0" name="Rectangle 279">
                <a:extLst>
                  <a:ext uri="{FF2B5EF4-FFF2-40B4-BE49-F238E27FC236}">
                    <a16:creationId xmlns:a16="http://schemas.microsoft.com/office/drawing/2014/main" id="{AD91F9CC-D6DE-FC82-9650-3BC1ACEDA28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1" name="Rectangle 280">
                <a:extLst>
                  <a:ext uri="{FF2B5EF4-FFF2-40B4-BE49-F238E27FC236}">
                    <a16:creationId xmlns:a16="http://schemas.microsoft.com/office/drawing/2014/main" id="{0FA3F6B4-A5F0-A7B0-86B0-6A67C08FC34E}"/>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2" name="Rectangle 281">
                <a:extLst>
                  <a:ext uri="{FF2B5EF4-FFF2-40B4-BE49-F238E27FC236}">
                    <a16:creationId xmlns:a16="http://schemas.microsoft.com/office/drawing/2014/main" id="{23D906C2-A98B-91A3-7A30-79E53A4C350F}"/>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3" name="Rectangle 282">
                <a:extLst>
                  <a:ext uri="{FF2B5EF4-FFF2-40B4-BE49-F238E27FC236}">
                    <a16:creationId xmlns:a16="http://schemas.microsoft.com/office/drawing/2014/main" id="{B2FB6817-B28F-51AF-1CFB-C69078659EDF}"/>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4" name="Rectangle 283">
                <a:extLst>
                  <a:ext uri="{FF2B5EF4-FFF2-40B4-BE49-F238E27FC236}">
                    <a16:creationId xmlns:a16="http://schemas.microsoft.com/office/drawing/2014/main" id="{571161AB-86CD-9A9B-61C5-68ADE2321AEF}"/>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5" name="Rectangle 284">
                <a:extLst>
                  <a:ext uri="{FF2B5EF4-FFF2-40B4-BE49-F238E27FC236}">
                    <a16:creationId xmlns:a16="http://schemas.microsoft.com/office/drawing/2014/main" id="{7EA99542-2E0D-F914-D912-4E8A73688144}"/>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6" name="Rectangle 285">
                <a:extLst>
                  <a:ext uri="{FF2B5EF4-FFF2-40B4-BE49-F238E27FC236}">
                    <a16:creationId xmlns:a16="http://schemas.microsoft.com/office/drawing/2014/main" id="{4E647790-0F9B-20B6-4B83-3DAF53AB140C}"/>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7" name="Rectangle 286">
                <a:extLst>
                  <a:ext uri="{FF2B5EF4-FFF2-40B4-BE49-F238E27FC236}">
                    <a16:creationId xmlns:a16="http://schemas.microsoft.com/office/drawing/2014/main" id="{57C314E2-9CC8-2549-9E96-AFD2A14E0C62}"/>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8" name="Rectangle 287">
                <a:extLst>
                  <a:ext uri="{FF2B5EF4-FFF2-40B4-BE49-F238E27FC236}">
                    <a16:creationId xmlns:a16="http://schemas.microsoft.com/office/drawing/2014/main" id="{C3567192-BF5B-4E77-3251-B9B7A3FA78E1}"/>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9" name="Rectangle 288">
                <a:extLst>
                  <a:ext uri="{FF2B5EF4-FFF2-40B4-BE49-F238E27FC236}">
                    <a16:creationId xmlns:a16="http://schemas.microsoft.com/office/drawing/2014/main" id="{2D9B8041-8503-F082-0FC6-A43DABDCB1C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0" name="Rectangle 289">
                <a:extLst>
                  <a:ext uri="{FF2B5EF4-FFF2-40B4-BE49-F238E27FC236}">
                    <a16:creationId xmlns:a16="http://schemas.microsoft.com/office/drawing/2014/main" id="{6DCCF62B-D82A-50BE-E611-B08E731DBF09}"/>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1" name="Rectangle 290">
                <a:extLst>
                  <a:ext uri="{FF2B5EF4-FFF2-40B4-BE49-F238E27FC236}">
                    <a16:creationId xmlns:a16="http://schemas.microsoft.com/office/drawing/2014/main" id="{A5A548D2-9520-83CC-B667-24A26B1A429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2" name="Rectangle 291">
                <a:extLst>
                  <a:ext uri="{FF2B5EF4-FFF2-40B4-BE49-F238E27FC236}">
                    <a16:creationId xmlns:a16="http://schemas.microsoft.com/office/drawing/2014/main" id="{4D2CA4C3-FA8C-F361-D8FE-71FD1FB77E28}"/>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3" name="Rectangle 292">
                <a:extLst>
                  <a:ext uri="{FF2B5EF4-FFF2-40B4-BE49-F238E27FC236}">
                    <a16:creationId xmlns:a16="http://schemas.microsoft.com/office/drawing/2014/main" id="{F1D45737-1D71-80C8-94F7-9FA7A8B0B126}"/>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4" name="Rectangle 293">
                <a:extLst>
                  <a:ext uri="{FF2B5EF4-FFF2-40B4-BE49-F238E27FC236}">
                    <a16:creationId xmlns:a16="http://schemas.microsoft.com/office/drawing/2014/main" id="{FF043D3A-69EB-3375-0F55-A760D76778C4}"/>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5" name="Rectangle 294">
                <a:extLst>
                  <a:ext uri="{FF2B5EF4-FFF2-40B4-BE49-F238E27FC236}">
                    <a16:creationId xmlns:a16="http://schemas.microsoft.com/office/drawing/2014/main" id="{DC034644-972E-FF44-0CD7-B9872B8D0216}"/>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6" name="Rectangle 295">
                <a:extLst>
                  <a:ext uri="{FF2B5EF4-FFF2-40B4-BE49-F238E27FC236}">
                    <a16:creationId xmlns:a16="http://schemas.microsoft.com/office/drawing/2014/main" id="{F449170C-2FBA-58EE-87CC-F654F4E91C5C}"/>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7" name="Rectangle 296">
                <a:extLst>
                  <a:ext uri="{FF2B5EF4-FFF2-40B4-BE49-F238E27FC236}">
                    <a16:creationId xmlns:a16="http://schemas.microsoft.com/office/drawing/2014/main" id="{4D94138A-FAAA-AF0E-D4EF-CE705C74A254}"/>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8" name="Rectangle 297">
                <a:extLst>
                  <a:ext uri="{FF2B5EF4-FFF2-40B4-BE49-F238E27FC236}">
                    <a16:creationId xmlns:a16="http://schemas.microsoft.com/office/drawing/2014/main" id="{C1088CBB-4857-BCCF-0774-192830F7CE6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9" name="Rectangle 298">
                <a:extLst>
                  <a:ext uri="{FF2B5EF4-FFF2-40B4-BE49-F238E27FC236}">
                    <a16:creationId xmlns:a16="http://schemas.microsoft.com/office/drawing/2014/main" id="{DA75B0B6-F97D-73BB-AD6D-CEFA4C8460C8}"/>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0" name="Rectangle 299">
                <a:extLst>
                  <a:ext uri="{FF2B5EF4-FFF2-40B4-BE49-F238E27FC236}">
                    <a16:creationId xmlns:a16="http://schemas.microsoft.com/office/drawing/2014/main" id="{2DAFB708-3122-F960-8145-585668A19252}"/>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1" name="Rectangle 300">
                <a:extLst>
                  <a:ext uri="{FF2B5EF4-FFF2-40B4-BE49-F238E27FC236}">
                    <a16:creationId xmlns:a16="http://schemas.microsoft.com/office/drawing/2014/main" id="{B7417356-8590-CB1D-D9BD-C814B058AFE0}"/>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2" name="Rectangle 301">
                <a:extLst>
                  <a:ext uri="{FF2B5EF4-FFF2-40B4-BE49-F238E27FC236}">
                    <a16:creationId xmlns:a16="http://schemas.microsoft.com/office/drawing/2014/main" id="{F7816B59-D144-E57F-277F-0FA83F76E859}"/>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3" name="Rectangle 302">
                <a:extLst>
                  <a:ext uri="{FF2B5EF4-FFF2-40B4-BE49-F238E27FC236}">
                    <a16:creationId xmlns:a16="http://schemas.microsoft.com/office/drawing/2014/main" id="{37E726CA-006B-DF98-6A7C-4B070F2FDB25}"/>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4" name="Rectangle 303">
                <a:extLst>
                  <a:ext uri="{FF2B5EF4-FFF2-40B4-BE49-F238E27FC236}">
                    <a16:creationId xmlns:a16="http://schemas.microsoft.com/office/drawing/2014/main" id="{C2919727-345F-97CF-7813-E0A5BA5FF9AE}"/>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5" name="Rectangle 304">
                <a:extLst>
                  <a:ext uri="{FF2B5EF4-FFF2-40B4-BE49-F238E27FC236}">
                    <a16:creationId xmlns:a16="http://schemas.microsoft.com/office/drawing/2014/main" id="{673625DB-B8BA-6F04-A062-5729F4F5FC22}"/>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6" name="Rectangle 305">
                <a:extLst>
                  <a:ext uri="{FF2B5EF4-FFF2-40B4-BE49-F238E27FC236}">
                    <a16:creationId xmlns:a16="http://schemas.microsoft.com/office/drawing/2014/main" id="{04F4F53B-2F86-8193-CB41-6087EB1C737B}"/>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260" name="Group 259">
              <a:extLst>
                <a:ext uri="{FF2B5EF4-FFF2-40B4-BE49-F238E27FC236}">
                  <a16:creationId xmlns:a16="http://schemas.microsoft.com/office/drawing/2014/main" id="{C5C606DB-1EFB-14C3-9713-C84168114438}"/>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261" name="Rectangle 260">
                <a:extLst>
                  <a:ext uri="{FF2B5EF4-FFF2-40B4-BE49-F238E27FC236}">
                    <a16:creationId xmlns:a16="http://schemas.microsoft.com/office/drawing/2014/main" id="{EB2B2967-F6A5-3E3C-5D66-4086BB8F2764}"/>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2" name="Rectangle 261">
                <a:extLst>
                  <a:ext uri="{FF2B5EF4-FFF2-40B4-BE49-F238E27FC236}">
                    <a16:creationId xmlns:a16="http://schemas.microsoft.com/office/drawing/2014/main" id="{CCA4FDB7-6AEE-0377-9AF5-98CD0A4262C7}"/>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3" name="Rectangle 262">
                <a:extLst>
                  <a:ext uri="{FF2B5EF4-FFF2-40B4-BE49-F238E27FC236}">
                    <a16:creationId xmlns:a16="http://schemas.microsoft.com/office/drawing/2014/main" id="{B4F05D0C-CE07-5AC9-7FA3-D487F59C4E27}"/>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4" name="Rectangle 263">
                <a:extLst>
                  <a:ext uri="{FF2B5EF4-FFF2-40B4-BE49-F238E27FC236}">
                    <a16:creationId xmlns:a16="http://schemas.microsoft.com/office/drawing/2014/main" id="{E8684EB3-1151-C122-A916-33D35456070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5" name="Rectangle 264">
                <a:extLst>
                  <a:ext uri="{FF2B5EF4-FFF2-40B4-BE49-F238E27FC236}">
                    <a16:creationId xmlns:a16="http://schemas.microsoft.com/office/drawing/2014/main" id="{C40D5CBB-D498-7188-A46B-886B00CC44D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6" name="Rectangle 265">
                <a:extLst>
                  <a:ext uri="{FF2B5EF4-FFF2-40B4-BE49-F238E27FC236}">
                    <a16:creationId xmlns:a16="http://schemas.microsoft.com/office/drawing/2014/main" id="{028F40A1-D3AD-DF14-8044-F29AA15683D1}"/>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7" name="Rectangle 266">
                <a:extLst>
                  <a:ext uri="{FF2B5EF4-FFF2-40B4-BE49-F238E27FC236}">
                    <a16:creationId xmlns:a16="http://schemas.microsoft.com/office/drawing/2014/main" id="{60E4551D-30A8-07A3-FBDB-8ED59BF1E061}"/>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8" name="Rectangle 267">
                <a:extLst>
                  <a:ext uri="{FF2B5EF4-FFF2-40B4-BE49-F238E27FC236}">
                    <a16:creationId xmlns:a16="http://schemas.microsoft.com/office/drawing/2014/main" id="{0F001780-34BE-30B1-F4D6-3CF8E6FA3BA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9" name="Rectangle 268">
                <a:extLst>
                  <a:ext uri="{FF2B5EF4-FFF2-40B4-BE49-F238E27FC236}">
                    <a16:creationId xmlns:a16="http://schemas.microsoft.com/office/drawing/2014/main" id="{B1B9952B-4740-5C3F-A980-080011583BB5}"/>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0" name="Rectangle 269">
                <a:extLst>
                  <a:ext uri="{FF2B5EF4-FFF2-40B4-BE49-F238E27FC236}">
                    <a16:creationId xmlns:a16="http://schemas.microsoft.com/office/drawing/2014/main" id="{68070FEA-822E-83CC-62A0-9F733D6E2295}"/>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1" name="Rectangle 270">
                <a:extLst>
                  <a:ext uri="{FF2B5EF4-FFF2-40B4-BE49-F238E27FC236}">
                    <a16:creationId xmlns:a16="http://schemas.microsoft.com/office/drawing/2014/main" id="{B0D1FD6D-09F5-CEF0-C095-1C2561A5BF68}"/>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2" name="Rectangle 271">
                <a:extLst>
                  <a:ext uri="{FF2B5EF4-FFF2-40B4-BE49-F238E27FC236}">
                    <a16:creationId xmlns:a16="http://schemas.microsoft.com/office/drawing/2014/main" id="{BC07E16B-FBE8-2840-C95D-14CF805F7788}"/>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3" name="Rectangle 272">
                <a:extLst>
                  <a:ext uri="{FF2B5EF4-FFF2-40B4-BE49-F238E27FC236}">
                    <a16:creationId xmlns:a16="http://schemas.microsoft.com/office/drawing/2014/main" id="{1BC69D02-6465-FF69-EDBA-EC92A1DA175D}"/>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4" name="Rectangle 273">
                <a:extLst>
                  <a:ext uri="{FF2B5EF4-FFF2-40B4-BE49-F238E27FC236}">
                    <a16:creationId xmlns:a16="http://schemas.microsoft.com/office/drawing/2014/main" id="{86941710-2920-EFD2-62BC-679517B13105}"/>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5" name="Rectangle 274">
                <a:extLst>
                  <a:ext uri="{FF2B5EF4-FFF2-40B4-BE49-F238E27FC236}">
                    <a16:creationId xmlns:a16="http://schemas.microsoft.com/office/drawing/2014/main" id="{FBAB7065-1E4D-A7E8-3A65-1C16ED6EBAB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6" name="Rectangle 275">
                <a:extLst>
                  <a:ext uri="{FF2B5EF4-FFF2-40B4-BE49-F238E27FC236}">
                    <a16:creationId xmlns:a16="http://schemas.microsoft.com/office/drawing/2014/main" id="{65A80E05-C892-ACED-76C1-587E902BDF9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extBox 2">
            <a:extLst>
              <a:ext uri="{FF2B5EF4-FFF2-40B4-BE49-F238E27FC236}">
                <a16:creationId xmlns:a16="http://schemas.microsoft.com/office/drawing/2014/main" id="{F15031A9-999A-7768-F4B0-BDF15DB5F9A5}"/>
              </a:ext>
            </a:extLst>
          </p:cNvPr>
          <p:cNvSpPr txBox="1"/>
          <p:nvPr>
            <p:extLst>
              <p:ext uri="{1162E1C5-73C7-4A58-AE30-91384D911F3F}">
                <p184:classification xmlns:p184="http://schemas.microsoft.com/office/powerpoint/2018/4/main" val="ftr"/>
              </p:ext>
            </p:extLst>
          </p:nvPr>
        </p:nvSpPr>
        <p:spPr>
          <a:xfrm>
            <a:off x="63500" y="13500100"/>
            <a:ext cx="1601851" cy="152400"/>
          </a:xfrm>
          <a:prstGeom prst="rect">
            <a:avLst/>
          </a:prstGeom>
        </p:spPr>
        <p:txBody>
          <a:bodyPr horzOverflow="overflow" lIns="0" tIns="0" rIns="0" bIns="0">
            <a:spAutoFit/>
          </a:bodyPr>
          <a:lstStyle/>
          <a:p>
            <a:pPr algn="l"/>
            <a:r>
              <a:rPr lang="en-US" sz="1000">
                <a:solidFill>
                  <a:srgbClr val="0000FF">
                    <a:alpha val="50000"/>
                  </a:srgbClr>
                </a:solidFill>
                <a:latin typeface="Aptos" panose="020B0004020202020204" pitchFamily="34" charset="0"/>
              </a:rPr>
              <a:t>Classification: Internal - داخلي</a:t>
            </a:r>
          </a:p>
        </p:txBody>
      </p:sp>
    </p:spTree>
    <p:extLst>
      <p:ext uri="{BB962C8B-B14F-4D97-AF65-F5344CB8AC3E}">
        <p14:creationId xmlns:p14="http://schemas.microsoft.com/office/powerpoint/2010/main" val="3219911383"/>
      </p:ext>
    </p:extLst>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 id="2147484018" r:id="rId12"/>
    <p:sldLayoutId id="2147484019" r:id="rId13"/>
    <p:sldLayoutId id="2147484020" r:id="rId14"/>
    <p:sldLayoutId id="2147484021" r:id="rId15"/>
    <p:sldLayoutId id="2147484022" r:id="rId16"/>
    <p:sldLayoutId id="2147484023" r:id="rId17"/>
  </p:sldLayoutIdLst>
  <p:txStyles>
    <p:titleStyle>
      <a:lvl1pPr algn="l" defTabSz="1828834" rtl="0" eaLnBrk="1" latinLnBrk="0" hangingPunct="1">
        <a:lnSpc>
          <a:spcPct val="90000"/>
        </a:lnSpc>
        <a:spcBef>
          <a:spcPct val="0"/>
        </a:spcBef>
        <a:buNone/>
        <a:defRPr sz="6000" b="1" kern="1200">
          <a:solidFill>
            <a:schemeClr val="bg1"/>
          </a:solidFill>
          <a:latin typeface="Lusail+" pitchFamily="2" charset="-78"/>
          <a:ea typeface="+mj-ea"/>
          <a:cs typeface="Lusail+" pitchFamily="2" charset="-78"/>
        </a:defRPr>
      </a:lvl1pPr>
    </p:titleStyle>
    <p:bodyStyle>
      <a:lvl1pPr marL="0" indent="0" algn="l" defTabSz="1828834" rtl="0" eaLnBrk="1" latinLnBrk="0" hangingPunct="1">
        <a:lnSpc>
          <a:spcPct val="110000"/>
        </a:lnSpc>
        <a:spcBef>
          <a:spcPts val="0"/>
        </a:spcBef>
        <a:spcAft>
          <a:spcPts val="1600"/>
        </a:spcAft>
        <a:buClr>
          <a:schemeClr val="accent1"/>
        </a:buClr>
        <a:buFont typeface="Wingdings" panose="05000000000000000000" pitchFamily="2" charset="2"/>
        <a:buNone/>
        <a:defRPr sz="3000" b="0" kern="1200">
          <a:solidFill>
            <a:schemeClr val="bg1"/>
          </a:solidFill>
          <a:latin typeface="Lusail+" pitchFamily="2" charset="-78"/>
          <a:ea typeface="+mn-ea"/>
          <a:cs typeface="Lusail+" pitchFamily="2" charset="-78"/>
        </a:defRPr>
      </a:lvl1pPr>
      <a:lvl2pPr marL="0" indent="0" algn="l" defTabSz="1828834" rtl="0" eaLnBrk="1" latinLnBrk="0" hangingPunct="1">
        <a:lnSpc>
          <a:spcPct val="110000"/>
        </a:lnSpc>
        <a:spcBef>
          <a:spcPts val="0"/>
        </a:spcBef>
        <a:spcAft>
          <a:spcPts val="1600"/>
        </a:spcAft>
        <a:buClr>
          <a:schemeClr val="accent1"/>
        </a:buClr>
        <a:buFont typeface="Wingdings" panose="05000000000000000000" pitchFamily="2" charset="2"/>
        <a:buNone/>
        <a:defRPr sz="4000" b="1" kern="1200">
          <a:solidFill>
            <a:schemeClr val="bg1"/>
          </a:solidFill>
          <a:latin typeface="Lusail+" pitchFamily="2" charset="-78"/>
          <a:ea typeface="+mn-ea"/>
          <a:cs typeface="Lusail+" pitchFamily="2" charset="-78"/>
        </a:defRPr>
      </a:lvl2pPr>
      <a:lvl3pPr marL="457200" indent="-457200"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3pPr>
      <a:lvl4pPr marL="960012"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4pPr>
      <a:lvl5pPr marL="1440018"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5pPr>
      <a:lvl6pPr marL="1920024"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6pPr>
      <a:lvl7pPr marL="5943714"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131"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548"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34" rtl="0" eaLnBrk="1" latinLnBrk="0" hangingPunct="1">
        <a:defRPr sz="3600" kern="1200">
          <a:solidFill>
            <a:schemeClr val="tx1"/>
          </a:solidFill>
          <a:latin typeface="+mn-lt"/>
          <a:ea typeface="+mn-ea"/>
          <a:cs typeface="+mn-cs"/>
        </a:defRPr>
      </a:lvl1pPr>
      <a:lvl2pPr marL="914419" algn="l" defTabSz="1828834" rtl="0" eaLnBrk="1" latinLnBrk="0" hangingPunct="1">
        <a:defRPr sz="3600" kern="1200">
          <a:solidFill>
            <a:schemeClr val="tx1"/>
          </a:solidFill>
          <a:latin typeface="+mn-lt"/>
          <a:ea typeface="+mn-ea"/>
          <a:cs typeface="+mn-cs"/>
        </a:defRPr>
      </a:lvl2pPr>
      <a:lvl3pPr marL="1828834" algn="l" defTabSz="1828834" rtl="0" eaLnBrk="1" latinLnBrk="0" hangingPunct="1">
        <a:defRPr sz="3600" kern="1200">
          <a:solidFill>
            <a:schemeClr val="tx1"/>
          </a:solidFill>
          <a:latin typeface="+mn-lt"/>
          <a:ea typeface="+mn-ea"/>
          <a:cs typeface="+mn-cs"/>
        </a:defRPr>
      </a:lvl3pPr>
      <a:lvl4pPr marL="2743253" algn="l" defTabSz="1828834" rtl="0" eaLnBrk="1" latinLnBrk="0" hangingPunct="1">
        <a:defRPr sz="3600" kern="1200">
          <a:solidFill>
            <a:schemeClr val="tx1"/>
          </a:solidFill>
          <a:latin typeface="+mn-lt"/>
          <a:ea typeface="+mn-ea"/>
          <a:cs typeface="+mn-cs"/>
        </a:defRPr>
      </a:lvl4pPr>
      <a:lvl5pPr marL="3657670" algn="l" defTabSz="1828834" rtl="0" eaLnBrk="1" latinLnBrk="0" hangingPunct="1">
        <a:defRPr sz="3600" kern="1200">
          <a:solidFill>
            <a:schemeClr val="tx1"/>
          </a:solidFill>
          <a:latin typeface="+mn-lt"/>
          <a:ea typeface="+mn-ea"/>
          <a:cs typeface="+mn-cs"/>
        </a:defRPr>
      </a:lvl5pPr>
      <a:lvl6pPr marL="4572086" algn="l" defTabSz="1828834" rtl="0" eaLnBrk="1" latinLnBrk="0" hangingPunct="1">
        <a:defRPr sz="3600" kern="1200">
          <a:solidFill>
            <a:schemeClr val="tx1"/>
          </a:solidFill>
          <a:latin typeface="+mn-lt"/>
          <a:ea typeface="+mn-ea"/>
          <a:cs typeface="+mn-cs"/>
        </a:defRPr>
      </a:lvl6pPr>
      <a:lvl7pPr marL="5486503" algn="l" defTabSz="1828834" rtl="0" eaLnBrk="1" latinLnBrk="0" hangingPunct="1">
        <a:defRPr sz="3600" kern="1200">
          <a:solidFill>
            <a:schemeClr val="tx1"/>
          </a:solidFill>
          <a:latin typeface="+mn-lt"/>
          <a:ea typeface="+mn-ea"/>
          <a:cs typeface="+mn-cs"/>
        </a:defRPr>
      </a:lvl7pPr>
      <a:lvl8pPr marL="6400923" algn="l" defTabSz="1828834" rtl="0" eaLnBrk="1" latinLnBrk="0" hangingPunct="1">
        <a:defRPr sz="3600" kern="1200">
          <a:solidFill>
            <a:schemeClr val="tx1"/>
          </a:solidFill>
          <a:latin typeface="+mn-lt"/>
          <a:ea typeface="+mn-ea"/>
          <a:cs typeface="+mn-cs"/>
        </a:defRPr>
      </a:lvl8pPr>
      <a:lvl9pPr marL="7315339" algn="l" defTabSz="1828834" rtl="0" eaLnBrk="1" latinLnBrk="0" hangingPunct="1">
        <a:defRPr sz="36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58" name="Grid">
            <a:extLst>
              <a:ext uri="{FF2B5EF4-FFF2-40B4-BE49-F238E27FC236}">
                <a16:creationId xmlns:a16="http://schemas.microsoft.com/office/drawing/2014/main" id="{87773FFC-123F-778D-5483-8FB5C7099205}"/>
              </a:ext>
            </a:extLst>
          </p:cNvPr>
          <p:cNvGrpSpPr>
            <a:grpSpLocks/>
          </p:cNvGrpSpPr>
          <p:nvPr userDrawn="1"/>
        </p:nvGrpSpPr>
        <p:grpSpPr>
          <a:xfrm>
            <a:off x="1661878" y="1324484"/>
            <a:ext cx="21060245" cy="11067032"/>
            <a:chOff x="1661878" y="1324483"/>
            <a:chExt cx="21060245" cy="11067032"/>
          </a:xfrm>
        </p:grpSpPr>
        <p:grpSp>
          <p:nvGrpSpPr>
            <p:cNvPr id="259" name="Group 258">
              <a:extLst>
                <a:ext uri="{FF2B5EF4-FFF2-40B4-BE49-F238E27FC236}">
                  <a16:creationId xmlns:a16="http://schemas.microsoft.com/office/drawing/2014/main" id="{D612D816-A2FA-693F-F5F1-A20B67DC67E4}"/>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277" name="Rectangle 276">
                <a:extLst>
                  <a:ext uri="{FF2B5EF4-FFF2-40B4-BE49-F238E27FC236}">
                    <a16:creationId xmlns:a16="http://schemas.microsoft.com/office/drawing/2014/main" id="{A56FDE9D-34F7-76D8-A225-D0D560CCB044}"/>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8" name="Rectangle 277">
                <a:extLst>
                  <a:ext uri="{FF2B5EF4-FFF2-40B4-BE49-F238E27FC236}">
                    <a16:creationId xmlns:a16="http://schemas.microsoft.com/office/drawing/2014/main" id="{B77CA5FD-BC17-90B5-ECCA-07A095100950}"/>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9" name="Rectangle 278">
                <a:extLst>
                  <a:ext uri="{FF2B5EF4-FFF2-40B4-BE49-F238E27FC236}">
                    <a16:creationId xmlns:a16="http://schemas.microsoft.com/office/drawing/2014/main" id="{0D251887-E0B4-5145-36FB-6849F6F97898}"/>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0" name="Rectangle 279">
                <a:extLst>
                  <a:ext uri="{FF2B5EF4-FFF2-40B4-BE49-F238E27FC236}">
                    <a16:creationId xmlns:a16="http://schemas.microsoft.com/office/drawing/2014/main" id="{AD91F9CC-D6DE-FC82-9650-3BC1ACEDA28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1" name="Rectangle 280">
                <a:extLst>
                  <a:ext uri="{FF2B5EF4-FFF2-40B4-BE49-F238E27FC236}">
                    <a16:creationId xmlns:a16="http://schemas.microsoft.com/office/drawing/2014/main" id="{0FA3F6B4-A5F0-A7B0-86B0-6A67C08FC34E}"/>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2" name="Rectangle 281">
                <a:extLst>
                  <a:ext uri="{FF2B5EF4-FFF2-40B4-BE49-F238E27FC236}">
                    <a16:creationId xmlns:a16="http://schemas.microsoft.com/office/drawing/2014/main" id="{23D906C2-A98B-91A3-7A30-79E53A4C350F}"/>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3" name="Rectangle 282">
                <a:extLst>
                  <a:ext uri="{FF2B5EF4-FFF2-40B4-BE49-F238E27FC236}">
                    <a16:creationId xmlns:a16="http://schemas.microsoft.com/office/drawing/2014/main" id="{B2FB6817-B28F-51AF-1CFB-C69078659EDF}"/>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4" name="Rectangle 283">
                <a:extLst>
                  <a:ext uri="{FF2B5EF4-FFF2-40B4-BE49-F238E27FC236}">
                    <a16:creationId xmlns:a16="http://schemas.microsoft.com/office/drawing/2014/main" id="{571161AB-86CD-9A9B-61C5-68ADE2321AEF}"/>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5" name="Rectangle 284">
                <a:extLst>
                  <a:ext uri="{FF2B5EF4-FFF2-40B4-BE49-F238E27FC236}">
                    <a16:creationId xmlns:a16="http://schemas.microsoft.com/office/drawing/2014/main" id="{7EA99542-2E0D-F914-D912-4E8A73688144}"/>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6" name="Rectangle 285">
                <a:extLst>
                  <a:ext uri="{FF2B5EF4-FFF2-40B4-BE49-F238E27FC236}">
                    <a16:creationId xmlns:a16="http://schemas.microsoft.com/office/drawing/2014/main" id="{4E647790-0F9B-20B6-4B83-3DAF53AB140C}"/>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7" name="Rectangle 286">
                <a:extLst>
                  <a:ext uri="{FF2B5EF4-FFF2-40B4-BE49-F238E27FC236}">
                    <a16:creationId xmlns:a16="http://schemas.microsoft.com/office/drawing/2014/main" id="{57C314E2-9CC8-2549-9E96-AFD2A14E0C62}"/>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8" name="Rectangle 287">
                <a:extLst>
                  <a:ext uri="{FF2B5EF4-FFF2-40B4-BE49-F238E27FC236}">
                    <a16:creationId xmlns:a16="http://schemas.microsoft.com/office/drawing/2014/main" id="{C3567192-BF5B-4E77-3251-B9B7A3FA78E1}"/>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9" name="Rectangle 288">
                <a:extLst>
                  <a:ext uri="{FF2B5EF4-FFF2-40B4-BE49-F238E27FC236}">
                    <a16:creationId xmlns:a16="http://schemas.microsoft.com/office/drawing/2014/main" id="{2D9B8041-8503-F082-0FC6-A43DABDCB1C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0" name="Rectangle 289">
                <a:extLst>
                  <a:ext uri="{FF2B5EF4-FFF2-40B4-BE49-F238E27FC236}">
                    <a16:creationId xmlns:a16="http://schemas.microsoft.com/office/drawing/2014/main" id="{6DCCF62B-D82A-50BE-E611-B08E731DBF09}"/>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1" name="Rectangle 290">
                <a:extLst>
                  <a:ext uri="{FF2B5EF4-FFF2-40B4-BE49-F238E27FC236}">
                    <a16:creationId xmlns:a16="http://schemas.microsoft.com/office/drawing/2014/main" id="{A5A548D2-9520-83CC-B667-24A26B1A429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2" name="Rectangle 291">
                <a:extLst>
                  <a:ext uri="{FF2B5EF4-FFF2-40B4-BE49-F238E27FC236}">
                    <a16:creationId xmlns:a16="http://schemas.microsoft.com/office/drawing/2014/main" id="{4D2CA4C3-FA8C-F361-D8FE-71FD1FB77E28}"/>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3" name="Rectangle 292">
                <a:extLst>
                  <a:ext uri="{FF2B5EF4-FFF2-40B4-BE49-F238E27FC236}">
                    <a16:creationId xmlns:a16="http://schemas.microsoft.com/office/drawing/2014/main" id="{F1D45737-1D71-80C8-94F7-9FA7A8B0B126}"/>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4" name="Rectangle 293">
                <a:extLst>
                  <a:ext uri="{FF2B5EF4-FFF2-40B4-BE49-F238E27FC236}">
                    <a16:creationId xmlns:a16="http://schemas.microsoft.com/office/drawing/2014/main" id="{FF043D3A-69EB-3375-0F55-A760D76778C4}"/>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5" name="Rectangle 294">
                <a:extLst>
                  <a:ext uri="{FF2B5EF4-FFF2-40B4-BE49-F238E27FC236}">
                    <a16:creationId xmlns:a16="http://schemas.microsoft.com/office/drawing/2014/main" id="{DC034644-972E-FF44-0CD7-B9872B8D0216}"/>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6" name="Rectangle 295">
                <a:extLst>
                  <a:ext uri="{FF2B5EF4-FFF2-40B4-BE49-F238E27FC236}">
                    <a16:creationId xmlns:a16="http://schemas.microsoft.com/office/drawing/2014/main" id="{F449170C-2FBA-58EE-87CC-F654F4E91C5C}"/>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7" name="Rectangle 296">
                <a:extLst>
                  <a:ext uri="{FF2B5EF4-FFF2-40B4-BE49-F238E27FC236}">
                    <a16:creationId xmlns:a16="http://schemas.microsoft.com/office/drawing/2014/main" id="{4D94138A-FAAA-AF0E-D4EF-CE705C74A254}"/>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8" name="Rectangle 297">
                <a:extLst>
                  <a:ext uri="{FF2B5EF4-FFF2-40B4-BE49-F238E27FC236}">
                    <a16:creationId xmlns:a16="http://schemas.microsoft.com/office/drawing/2014/main" id="{C1088CBB-4857-BCCF-0774-192830F7CE6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9" name="Rectangle 298">
                <a:extLst>
                  <a:ext uri="{FF2B5EF4-FFF2-40B4-BE49-F238E27FC236}">
                    <a16:creationId xmlns:a16="http://schemas.microsoft.com/office/drawing/2014/main" id="{DA75B0B6-F97D-73BB-AD6D-CEFA4C8460C8}"/>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0" name="Rectangle 299">
                <a:extLst>
                  <a:ext uri="{FF2B5EF4-FFF2-40B4-BE49-F238E27FC236}">
                    <a16:creationId xmlns:a16="http://schemas.microsoft.com/office/drawing/2014/main" id="{2DAFB708-3122-F960-8145-585668A19252}"/>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1" name="Rectangle 300">
                <a:extLst>
                  <a:ext uri="{FF2B5EF4-FFF2-40B4-BE49-F238E27FC236}">
                    <a16:creationId xmlns:a16="http://schemas.microsoft.com/office/drawing/2014/main" id="{B7417356-8590-CB1D-D9BD-C814B058AFE0}"/>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2" name="Rectangle 301">
                <a:extLst>
                  <a:ext uri="{FF2B5EF4-FFF2-40B4-BE49-F238E27FC236}">
                    <a16:creationId xmlns:a16="http://schemas.microsoft.com/office/drawing/2014/main" id="{F7816B59-D144-E57F-277F-0FA83F76E859}"/>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3" name="Rectangle 302">
                <a:extLst>
                  <a:ext uri="{FF2B5EF4-FFF2-40B4-BE49-F238E27FC236}">
                    <a16:creationId xmlns:a16="http://schemas.microsoft.com/office/drawing/2014/main" id="{37E726CA-006B-DF98-6A7C-4B070F2FDB25}"/>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4" name="Rectangle 303">
                <a:extLst>
                  <a:ext uri="{FF2B5EF4-FFF2-40B4-BE49-F238E27FC236}">
                    <a16:creationId xmlns:a16="http://schemas.microsoft.com/office/drawing/2014/main" id="{C2919727-345F-97CF-7813-E0A5BA5FF9AE}"/>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5" name="Rectangle 304">
                <a:extLst>
                  <a:ext uri="{FF2B5EF4-FFF2-40B4-BE49-F238E27FC236}">
                    <a16:creationId xmlns:a16="http://schemas.microsoft.com/office/drawing/2014/main" id="{673625DB-B8BA-6F04-A062-5729F4F5FC22}"/>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6" name="Rectangle 305">
                <a:extLst>
                  <a:ext uri="{FF2B5EF4-FFF2-40B4-BE49-F238E27FC236}">
                    <a16:creationId xmlns:a16="http://schemas.microsoft.com/office/drawing/2014/main" id="{04F4F53B-2F86-8193-CB41-6087EB1C737B}"/>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260" name="Group 259">
              <a:extLst>
                <a:ext uri="{FF2B5EF4-FFF2-40B4-BE49-F238E27FC236}">
                  <a16:creationId xmlns:a16="http://schemas.microsoft.com/office/drawing/2014/main" id="{C5C606DB-1EFB-14C3-9713-C84168114438}"/>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261" name="Rectangle 260">
                <a:extLst>
                  <a:ext uri="{FF2B5EF4-FFF2-40B4-BE49-F238E27FC236}">
                    <a16:creationId xmlns:a16="http://schemas.microsoft.com/office/drawing/2014/main" id="{EB2B2967-F6A5-3E3C-5D66-4086BB8F2764}"/>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2" name="Rectangle 261">
                <a:extLst>
                  <a:ext uri="{FF2B5EF4-FFF2-40B4-BE49-F238E27FC236}">
                    <a16:creationId xmlns:a16="http://schemas.microsoft.com/office/drawing/2014/main" id="{CCA4FDB7-6AEE-0377-9AF5-98CD0A4262C7}"/>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3" name="Rectangle 262">
                <a:extLst>
                  <a:ext uri="{FF2B5EF4-FFF2-40B4-BE49-F238E27FC236}">
                    <a16:creationId xmlns:a16="http://schemas.microsoft.com/office/drawing/2014/main" id="{B4F05D0C-CE07-5AC9-7FA3-D487F59C4E27}"/>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4" name="Rectangle 263">
                <a:extLst>
                  <a:ext uri="{FF2B5EF4-FFF2-40B4-BE49-F238E27FC236}">
                    <a16:creationId xmlns:a16="http://schemas.microsoft.com/office/drawing/2014/main" id="{E8684EB3-1151-C122-A916-33D35456070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5" name="Rectangle 264">
                <a:extLst>
                  <a:ext uri="{FF2B5EF4-FFF2-40B4-BE49-F238E27FC236}">
                    <a16:creationId xmlns:a16="http://schemas.microsoft.com/office/drawing/2014/main" id="{C40D5CBB-D498-7188-A46B-886B00CC44D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6" name="Rectangle 265">
                <a:extLst>
                  <a:ext uri="{FF2B5EF4-FFF2-40B4-BE49-F238E27FC236}">
                    <a16:creationId xmlns:a16="http://schemas.microsoft.com/office/drawing/2014/main" id="{028F40A1-D3AD-DF14-8044-F29AA15683D1}"/>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7" name="Rectangle 266">
                <a:extLst>
                  <a:ext uri="{FF2B5EF4-FFF2-40B4-BE49-F238E27FC236}">
                    <a16:creationId xmlns:a16="http://schemas.microsoft.com/office/drawing/2014/main" id="{60E4551D-30A8-07A3-FBDB-8ED59BF1E061}"/>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8" name="Rectangle 267">
                <a:extLst>
                  <a:ext uri="{FF2B5EF4-FFF2-40B4-BE49-F238E27FC236}">
                    <a16:creationId xmlns:a16="http://schemas.microsoft.com/office/drawing/2014/main" id="{0F001780-34BE-30B1-F4D6-3CF8E6FA3BA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9" name="Rectangle 268">
                <a:extLst>
                  <a:ext uri="{FF2B5EF4-FFF2-40B4-BE49-F238E27FC236}">
                    <a16:creationId xmlns:a16="http://schemas.microsoft.com/office/drawing/2014/main" id="{B1B9952B-4740-5C3F-A980-080011583BB5}"/>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0" name="Rectangle 269">
                <a:extLst>
                  <a:ext uri="{FF2B5EF4-FFF2-40B4-BE49-F238E27FC236}">
                    <a16:creationId xmlns:a16="http://schemas.microsoft.com/office/drawing/2014/main" id="{68070FEA-822E-83CC-62A0-9F733D6E2295}"/>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1" name="Rectangle 270">
                <a:extLst>
                  <a:ext uri="{FF2B5EF4-FFF2-40B4-BE49-F238E27FC236}">
                    <a16:creationId xmlns:a16="http://schemas.microsoft.com/office/drawing/2014/main" id="{B0D1FD6D-09F5-CEF0-C095-1C2561A5BF68}"/>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2" name="Rectangle 271">
                <a:extLst>
                  <a:ext uri="{FF2B5EF4-FFF2-40B4-BE49-F238E27FC236}">
                    <a16:creationId xmlns:a16="http://schemas.microsoft.com/office/drawing/2014/main" id="{BC07E16B-FBE8-2840-C95D-14CF805F7788}"/>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3" name="Rectangle 272">
                <a:extLst>
                  <a:ext uri="{FF2B5EF4-FFF2-40B4-BE49-F238E27FC236}">
                    <a16:creationId xmlns:a16="http://schemas.microsoft.com/office/drawing/2014/main" id="{1BC69D02-6465-FF69-EDBA-EC92A1DA175D}"/>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4" name="Rectangle 273">
                <a:extLst>
                  <a:ext uri="{FF2B5EF4-FFF2-40B4-BE49-F238E27FC236}">
                    <a16:creationId xmlns:a16="http://schemas.microsoft.com/office/drawing/2014/main" id="{86941710-2920-EFD2-62BC-679517B13105}"/>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5" name="Rectangle 274">
                <a:extLst>
                  <a:ext uri="{FF2B5EF4-FFF2-40B4-BE49-F238E27FC236}">
                    <a16:creationId xmlns:a16="http://schemas.microsoft.com/office/drawing/2014/main" id="{FBAB7065-1E4D-A7E8-3A65-1C16ED6EBAB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6" name="Rectangle 275">
                <a:extLst>
                  <a:ext uri="{FF2B5EF4-FFF2-40B4-BE49-F238E27FC236}">
                    <a16:creationId xmlns:a16="http://schemas.microsoft.com/office/drawing/2014/main" id="{65A80E05-C892-ACED-76C1-587E902BDF9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extBox 2">
            <a:extLst>
              <a:ext uri="{FF2B5EF4-FFF2-40B4-BE49-F238E27FC236}">
                <a16:creationId xmlns:a16="http://schemas.microsoft.com/office/drawing/2014/main" id="{298966E1-C3AB-CDB0-76F7-C80736B1EFC0}"/>
              </a:ext>
            </a:extLst>
          </p:cNvPr>
          <p:cNvSpPr txBox="1"/>
          <p:nvPr>
            <p:extLst>
              <p:ext uri="{1162E1C5-73C7-4A58-AE30-91384D911F3F}">
                <p184:classification xmlns:p184="http://schemas.microsoft.com/office/powerpoint/2018/4/main" val="ftr"/>
              </p:ext>
            </p:extLst>
          </p:nvPr>
        </p:nvSpPr>
        <p:spPr>
          <a:xfrm>
            <a:off x="63500" y="13500100"/>
            <a:ext cx="1601851" cy="152400"/>
          </a:xfrm>
          <a:prstGeom prst="rect">
            <a:avLst/>
          </a:prstGeom>
        </p:spPr>
        <p:txBody>
          <a:bodyPr horzOverflow="overflow" lIns="0" tIns="0" rIns="0" bIns="0">
            <a:spAutoFit/>
          </a:bodyPr>
          <a:lstStyle/>
          <a:p>
            <a:pPr algn="l"/>
            <a:r>
              <a:rPr lang="en-US" sz="1000">
                <a:solidFill>
                  <a:srgbClr val="0000FF">
                    <a:alpha val="50000"/>
                  </a:srgbClr>
                </a:solidFill>
                <a:latin typeface="Aptos" panose="020B0004020202020204" pitchFamily="34" charset="0"/>
              </a:rPr>
              <a:t>Classification: Internal - داخلي</a:t>
            </a:r>
          </a:p>
        </p:txBody>
      </p:sp>
    </p:spTree>
    <p:extLst>
      <p:ext uri="{BB962C8B-B14F-4D97-AF65-F5344CB8AC3E}">
        <p14:creationId xmlns:p14="http://schemas.microsoft.com/office/powerpoint/2010/main" val="1099439111"/>
      </p:ext>
    </p:extLst>
  </p:cSld>
  <p:clrMap bg1="lt1" tx1="dk1" bg2="lt2" tx2="dk2" accent1="accent1" accent2="accent2" accent3="accent3" accent4="accent4" accent5="accent5" accent6="accent6" hlink="hlink" folHlink="folHlink"/>
  <p:sldLayoutIdLst>
    <p:sldLayoutId id="2147484024" r:id="rId1"/>
    <p:sldLayoutId id="2147484025" r:id="rId2"/>
    <p:sldLayoutId id="2147484026" r:id="rId3"/>
    <p:sldLayoutId id="2147484027" r:id="rId4"/>
    <p:sldLayoutId id="2147484028" r:id="rId5"/>
    <p:sldLayoutId id="2147484029" r:id="rId6"/>
    <p:sldLayoutId id="2147484030" r:id="rId7"/>
    <p:sldLayoutId id="2147484031" r:id="rId8"/>
    <p:sldLayoutId id="2147484032" r:id="rId9"/>
    <p:sldLayoutId id="2147484033" r:id="rId10"/>
    <p:sldLayoutId id="2147484034" r:id="rId11"/>
    <p:sldLayoutId id="2147484035" r:id="rId12"/>
    <p:sldLayoutId id="2147484036" r:id="rId13"/>
    <p:sldLayoutId id="2147484037" r:id="rId14"/>
    <p:sldLayoutId id="2147484038" r:id="rId15"/>
    <p:sldLayoutId id="2147484039" r:id="rId16"/>
    <p:sldLayoutId id="2147484040" r:id="rId17"/>
  </p:sldLayoutIdLst>
  <p:txStyles>
    <p:titleStyle>
      <a:lvl1pPr algn="l" defTabSz="1828834" rtl="0" eaLnBrk="1" latinLnBrk="0" hangingPunct="1">
        <a:lnSpc>
          <a:spcPct val="90000"/>
        </a:lnSpc>
        <a:spcBef>
          <a:spcPct val="0"/>
        </a:spcBef>
        <a:buNone/>
        <a:defRPr sz="6000" b="1" kern="1200">
          <a:solidFill>
            <a:schemeClr val="bg1"/>
          </a:solidFill>
          <a:latin typeface="Lusail+" pitchFamily="2" charset="-78"/>
          <a:ea typeface="+mj-ea"/>
          <a:cs typeface="Lusail+" pitchFamily="2" charset="-78"/>
        </a:defRPr>
      </a:lvl1pPr>
    </p:titleStyle>
    <p:bodyStyle>
      <a:lvl1pPr marL="0" indent="0" algn="l" defTabSz="1828834" rtl="0" eaLnBrk="1" latinLnBrk="0" hangingPunct="1">
        <a:lnSpc>
          <a:spcPct val="110000"/>
        </a:lnSpc>
        <a:spcBef>
          <a:spcPts val="0"/>
        </a:spcBef>
        <a:spcAft>
          <a:spcPts val="1600"/>
        </a:spcAft>
        <a:buClr>
          <a:schemeClr val="accent1"/>
        </a:buClr>
        <a:buFont typeface="Wingdings" panose="05000000000000000000" pitchFamily="2" charset="2"/>
        <a:buNone/>
        <a:defRPr sz="3000" b="0" kern="1200">
          <a:solidFill>
            <a:schemeClr val="bg1"/>
          </a:solidFill>
          <a:latin typeface="Lusail+" pitchFamily="2" charset="-78"/>
          <a:ea typeface="+mn-ea"/>
          <a:cs typeface="Lusail+" pitchFamily="2" charset="-78"/>
        </a:defRPr>
      </a:lvl1pPr>
      <a:lvl2pPr marL="0" indent="0" algn="l" defTabSz="1828834" rtl="0" eaLnBrk="1" latinLnBrk="0" hangingPunct="1">
        <a:lnSpc>
          <a:spcPct val="110000"/>
        </a:lnSpc>
        <a:spcBef>
          <a:spcPts val="0"/>
        </a:spcBef>
        <a:spcAft>
          <a:spcPts val="1600"/>
        </a:spcAft>
        <a:buClr>
          <a:schemeClr val="accent1"/>
        </a:buClr>
        <a:buFont typeface="Wingdings" panose="05000000000000000000" pitchFamily="2" charset="2"/>
        <a:buNone/>
        <a:defRPr sz="4000" b="1" kern="1200">
          <a:solidFill>
            <a:schemeClr val="bg1"/>
          </a:solidFill>
          <a:latin typeface="Lusail+" pitchFamily="2" charset="-78"/>
          <a:ea typeface="+mn-ea"/>
          <a:cs typeface="Lusail+" pitchFamily="2" charset="-78"/>
        </a:defRPr>
      </a:lvl2pPr>
      <a:lvl3pPr marL="457200" indent="-457200"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3pPr>
      <a:lvl4pPr marL="960012"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4pPr>
      <a:lvl5pPr marL="1440018"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5pPr>
      <a:lvl6pPr marL="1920024"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6pPr>
      <a:lvl7pPr marL="5943714"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131"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548"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34" rtl="0" eaLnBrk="1" latinLnBrk="0" hangingPunct="1">
        <a:defRPr sz="3600" kern="1200">
          <a:solidFill>
            <a:schemeClr val="tx1"/>
          </a:solidFill>
          <a:latin typeface="+mn-lt"/>
          <a:ea typeface="+mn-ea"/>
          <a:cs typeface="+mn-cs"/>
        </a:defRPr>
      </a:lvl1pPr>
      <a:lvl2pPr marL="914419" algn="l" defTabSz="1828834" rtl="0" eaLnBrk="1" latinLnBrk="0" hangingPunct="1">
        <a:defRPr sz="3600" kern="1200">
          <a:solidFill>
            <a:schemeClr val="tx1"/>
          </a:solidFill>
          <a:latin typeface="+mn-lt"/>
          <a:ea typeface="+mn-ea"/>
          <a:cs typeface="+mn-cs"/>
        </a:defRPr>
      </a:lvl2pPr>
      <a:lvl3pPr marL="1828834" algn="l" defTabSz="1828834" rtl="0" eaLnBrk="1" latinLnBrk="0" hangingPunct="1">
        <a:defRPr sz="3600" kern="1200">
          <a:solidFill>
            <a:schemeClr val="tx1"/>
          </a:solidFill>
          <a:latin typeface="+mn-lt"/>
          <a:ea typeface="+mn-ea"/>
          <a:cs typeface="+mn-cs"/>
        </a:defRPr>
      </a:lvl3pPr>
      <a:lvl4pPr marL="2743253" algn="l" defTabSz="1828834" rtl="0" eaLnBrk="1" latinLnBrk="0" hangingPunct="1">
        <a:defRPr sz="3600" kern="1200">
          <a:solidFill>
            <a:schemeClr val="tx1"/>
          </a:solidFill>
          <a:latin typeface="+mn-lt"/>
          <a:ea typeface="+mn-ea"/>
          <a:cs typeface="+mn-cs"/>
        </a:defRPr>
      </a:lvl4pPr>
      <a:lvl5pPr marL="3657670" algn="l" defTabSz="1828834" rtl="0" eaLnBrk="1" latinLnBrk="0" hangingPunct="1">
        <a:defRPr sz="3600" kern="1200">
          <a:solidFill>
            <a:schemeClr val="tx1"/>
          </a:solidFill>
          <a:latin typeface="+mn-lt"/>
          <a:ea typeface="+mn-ea"/>
          <a:cs typeface="+mn-cs"/>
        </a:defRPr>
      </a:lvl5pPr>
      <a:lvl6pPr marL="4572086" algn="l" defTabSz="1828834" rtl="0" eaLnBrk="1" latinLnBrk="0" hangingPunct="1">
        <a:defRPr sz="3600" kern="1200">
          <a:solidFill>
            <a:schemeClr val="tx1"/>
          </a:solidFill>
          <a:latin typeface="+mn-lt"/>
          <a:ea typeface="+mn-ea"/>
          <a:cs typeface="+mn-cs"/>
        </a:defRPr>
      </a:lvl6pPr>
      <a:lvl7pPr marL="5486503" algn="l" defTabSz="1828834" rtl="0" eaLnBrk="1" latinLnBrk="0" hangingPunct="1">
        <a:defRPr sz="3600" kern="1200">
          <a:solidFill>
            <a:schemeClr val="tx1"/>
          </a:solidFill>
          <a:latin typeface="+mn-lt"/>
          <a:ea typeface="+mn-ea"/>
          <a:cs typeface="+mn-cs"/>
        </a:defRPr>
      </a:lvl7pPr>
      <a:lvl8pPr marL="6400923" algn="l" defTabSz="1828834" rtl="0" eaLnBrk="1" latinLnBrk="0" hangingPunct="1">
        <a:defRPr sz="3600" kern="1200">
          <a:solidFill>
            <a:schemeClr val="tx1"/>
          </a:solidFill>
          <a:latin typeface="+mn-lt"/>
          <a:ea typeface="+mn-ea"/>
          <a:cs typeface="+mn-cs"/>
        </a:defRPr>
      </a:lvl8pPr>
      <a:lvl9pPr marL="7315339" algn="l" defTabSz="1828834" rtl="0" eaLnBrk="1" latinLnBrk="0" hangingPunct="1">
        <a:defRPr sz="36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58" name="Grid">
            <a:extLst>
              <a:ext uri="{FF2B5EF4-FFF2-40B4-BE49-F238E27FC236}">
                <a16:creationId xmlns:a16="http://schemas.microsoft.com/office/drawing/2014/main" id="{87773FFC-123F-778D-5483-8FB5C7099205}"/>
              </a:ext>
            </a:extLst>
          </p:cNvPr>
          <p:cNvGrpSpPr>
            <a:grpSpLocks/>
          </p:cNvGrpSpPr>
          <p:nvPr userDrawn="1"/>
        </p:nvGrpSpPr>
        <p:grpSpPr>
          <a:xfrm>
            <a:off x="1661878" y="1324484"/>
            <a:ext cx="21060245" cy="11067032"/>
            <a:chOff x="1661878" y="1324483"/>
            <a:chExt cx="21060245" cy="11067032"/>
          </a:xfrm>
        </p:grpSpPr>
        <p:grpSp>
          <p:nvGrpSpPr>
            <p:cNvPr id="259" name="Group 258">
              <a:extLst>
                <a:ext uri="{FF2B5EF4-FFF2-40B4-BE49-F238E27FC236}">
                  <a16:creationId xmlns:a16="http://schemas.microsoft.com/office/drawing/2014/main" id="{D612D816-A2FA-693F-F5F1-A20B67DC67E4}"/>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277" name="Rectangle 276">
                <a:extLst>
                  <a:ext uri="{FF2B5EF4-FFF2-40B4-BE49-F238E27FC236}">
                    <a16:creationId xmlns:a16="http://schemas.microsoft.com/office/drawing/2014/main" id="{A56FDE9D-34F7-76D8-A225-D0D560CCB044}"/>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8" name="Rectangle 277">
                <a:extLst>
                  <a:ext uri="{FF2B5EF4-FFF2-40B4-BE49-F238E27FC236}">
                    <a16:creationId xmlns:a16="http://schemas.microsoft.com/office/drawing/2014/main" id="{B77CA5FD-BC17-90B5-ECCA-07A095100950}"/>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9" name="Rectangle 278">
                <a:extLst>
                  <a:ext uri="{FF2B5EF4-FFF2-40B4-BE49-F238E27FC236}">
                    <a16:creationId xmlns:a16="http://schemas.microsoft.com/office/drawing/2014/main" id="{0D251887-E0B4-5145-36FB-6849F6F97898}"/>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0" name="Rectangle 279">
                <a:extLst>
                  <a:ext uri="{FF2B5EF4-FFF2-40B4-BE49-F238E27FC236}">
                    <a16:creationId xmlns:a16="http://schemas.microsoft.com/office/drawing/2014/main" id="{AD91F9CC-D6DE-FC82-9650-3BC1ACEDA28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1" name="Rectangle 280">
                <a:extLst>
                  <a:ext uri="{FF2B5EF4-FFF2-40B4-BE49-F238E27FC236}">
                    <a16:creationId xmlns:a16="http://schemas.microsoft.com/office/drawing/2014/main" id="{0FA3F6B4-A5F0-A7B0-86B0-6A67C08FC34E}"/>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2" name="Rectangle 281">
                <a:extLst>
                  <a:ext uri="{FF2B5EF4-FFF2-40B4-BE49-F238E27FC236}">
                    <a16:creationId xmlns:a16="http://schemas.microsoft.com/office/drawing/2014/main" id="{23D906C2-A98B-91A3-7A30-79E53A4C350F}"/>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3" name="Rectangle 282">
                <a:extLst>
                  <a:ext uri="{FF2B5EF4-FFF2-40B4-BE49-F238E27FC236}">
                    <a16:creationId xmlns:a16="http://schemas.microsoft.com/office/drawing/2014/main" id="{B2FB6817-B28F-51AF-1CFB-C69078659EDF}"/>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4" name="Rectangle 283">
                <a:extLst>
                  <a:ext uri="{FF2B5EF4-FFF2-40B4-BE49-F238E27FC236}">
                    <a16:creationId xmlns:a16="http://schemas.microsoft.com/office/drawing/2014/main" id="{571161AB-86CD-9A9B-61C5-68ADE2321AEF}"/>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5" name="Rectangle 284">
                <a:extLst>
                  <a:ext uri="{FF2B5EF4-FFF2-40B4-BE49-F238E27FC236}">
                    <a16:creationId xmlns:a16="http://schemas.microsoft.com/office/drawing/2014/main" id="{7EA99542-2E0D-F914-D912-4E8A73688144}"/>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6" name="Rectangle 285">
                <a:extLst>
                  <a:ext uri="{FF2B5EF4-FFF2-40B4-BE49-F238E27FC236}">
                    <a16:creationId xmlns:a16="http://schemas.microsoft.com/office/drawing/2014/main" id="{4E647790-0F9B-20B6-4B83-3DAF53AB140C}"/>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7" name="Rectangle 286">
                <a:extLst>
                  <a:ext uri="{FF2B5EF4-FFF2-40B4-BE49-F238E27FC236}">
                    <a16:creationId xmlns:a16="http://schemas.microsoft.com/office/drawing/2014/main" id="{57C314E2-9CC8-2549-9E96-AFD2A14E0C62}"/>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8" name="Rectangle 287">
                <a:extLst>
                  <a:ext uri="{FF2B5EF4-FFF2-40B4-BE49-F238E27FC236}">
                    <a16:creationId xmlns:a16="http://schemas.microsoft.com/office/drawing/2014/main" id="{C3567192-BF5B-4E77-3251-B9B7A3FA78E1}"/>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9" name="Rectangle 288">
                <a:extLst>
                  <a:ext uri="{FF2B5EF4-FFF2-40B4-BE49-F238E27FC236}">
                    <a16:creationId xmlns:a16="http://schemas.microsoft.com/office/drawing/2014/main" id="{2D9B8041-8503-F082-0FC6-A43DABDCB1C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0" name="Rectangle 289">
                <a:extLst>
                  <a:ext uri="{FF2B5EF4-FFF2-40B4-BE49-F238E27FC236}">
                    <a16:creationId xmlns:a16="http://schemas.microsoft.com/office/drawing/2014/main" id="{6DCCF62B-D82A-50BE-E611-B08E731DBF09}"/>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1" name="Rectangle 290">
                <a:extLst>
                  <a:ext uri="{FF2B5EF4-FFF2-40B4-BE49-F238E27FC236}">
                    <a16:creationId xmlns:a16="http://schemas.microsoft.com/office/drawing/2014/main" id="{A5A548D2-9520-83CC-B667-24A26B1A429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2" name="Rectangle 291">
                <a:extLst>
                  <a:ext uri="{FF2B5EF4-FFF2-40B4-BE49-F238E27FC236}">
                    <a16:creationId xmlns:a16="http://schemas.microsoft.com/office/drawing/2014/main" id="{4D2CA4C3-FA8C-F361-D8FE-71FD1FB77E28}"/>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3" name="Rectangle 292">
                <a:extLst>
                  <a:ext uri="{FF2B5EF4-FFF2-40B4-BE49-F238E27FC236}">
                    <a16:creationId xmlns:a16="http://schemas.microsoft.com/office/drawing/2014/main" id="{F1D45737-1D71-80C8-94F7-9FA7A8B0B126}"/>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4" name="Rectangle 293">
                <a:extLst>
                  <a:ext uri="{FF2B5EF4-FFF2-40B4-BE49-F238E27FC236}">
                    <a16:creationId xmlns:a16="http://schemas.microsoft.com/office/drawing/2014/main" id="{FF043D3A-69EB-3375-0F55-A760D76778C4}"/>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5" name="Rectangle 294">
                <a:extLst>
                  <a:ext uri="{FF2B5EF4-FFF2-40B4-BE49-F238E27FC236}">
                    <a16:creationId xmlns:a16="http://schemas.microsoft.com/office/drawing/2014/main" id="{DC034644-972E-FF44-0CD7-B9872B8D0216}"/>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6" name="Rectangle 295">
                <a:extLst>
                  <a:ext uri="{FF2B5EF4-FFF2-40B4-BE49-F238E27FC236}">
                    <a16:creationId xmlns:a16="http://schemas.microsoft.com/office/drawing/2014/main" id="{F449170C-2FBA-58EE-87CC-F654F4E91C5C}"/>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7" name="Rectangle 296">
                <a:extLst>
                  <a:ext uri="{FF2B5EF4-FFF2-40B4-BE49-F238E27FC236}">
                    <a16:creationId xmlns:a16="http://schemas.microsoft.com/office/drawing/2014/main" id="{4D94138A-FAAA-AF0E-D4EF-CE705C74A254}"/>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8" name="Rectangle 297">
                <a:extLst>
                  <a:ext uri="{FF2B5EF4-FFF2-40B4-BE49-F238E27FC236}">
                    <a16:creationId xmlns:a16="http://schemas.microsoft.com/office/drawing/2014/main" id="{C1088CBB-4857-BCCF-0774-192830F7CE6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9" name="Rectangle 298">
                <a:extLst>
                  <a:ext uri="{FF2B5EF4-FFF2-40B4-BE49-F238E27FC236}">
                    <a16:creationId xmlns:a16="http://schemas.microsoft.com/office/drawing/2014/main" id="{DA75B0B6-F97D-73BB-AD6D-CEFA4C8460C8}"/>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0" name="Rectangle 299">
                <a:extLst>
                  <a:ext uri="{FF2B5EF4-FFF2-40B4-BE49-F238E27FC236}">
                    <a16:creationId xmlns:a16="http://schemas.microsoft.com/office/drawing/2014/main" id="{2DAFB708-3122-F960-8145-585668A19252}"/>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1" name="Rectangle 300">
                <a:extLst>
                  <a:ext uri="{FF2B5EF4-FFF2-40B4-BE49-F238E27FC236}">
                    <a16:creationId xmlns:a16="http://schemas.microsoft.com/office/drawing/2014/main" id="{B7417356-8590-CB1D-D9BD-C814B058AFE0}"/>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2" name="Rectangle 301">
                <a:extLst>
                  <a:ext uri="{FF2B5EF4-FFF2-40B4-BE49-F238E27FC236}">
                    <a16:creationId xmlns:a16="http://schemas.microsoft.com/office/drawing/2014/main" id="{F7816B59-D144-E57F-277F-0FA83F76E859}"/>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3" name="Rectangle 302">
                <a:extLst>
                  <a:ext uri="{FF2B5EF4-FFF2-40B4-BE49-F238E27FC236}">
                    <a16:creationId xmlns:a16="http://schemas.microsoft.com/office/drawing/2014/main" id="{37E726CA-006B-DF98-6A7C-4B070F2FDB25}"/>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4" name="Rectangle 303">
                <a:extLst>
                  <a:ext uri="{FF2B5EF4-FFF2-40B4-BE49-F238E27FC236}">
                    <a16:creationId xmlns:a16="http://schemas.microsoft.com/office/drawing/2014/main" id="{C2919727-345F-97CF-7813-E0A5BA5FF9AE}"/>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5" name="Rectangle 304">
                <a:extLst>
                  <a:ext uri="{FF2B5EF4-FFF2-40B4-BE49-F238E27FC236}">
                    <a16:creationId xmlns:a16="http://schemas.microsoft.com/office/drawing/2014/main" id="{673625DB-B8BA-6F04-A062-5729F4F5FC22}"/>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6" name="Rectangle 305">
                <a:extLst>
                  <a:ext uri="{FF2B5EF4-FFF2-40B4-BE49-F238E27FC236}">
                    <a16:creationId xmlns:a16="http://schemas.microsoft.com/office/drawing/2014/main" id="{04F4F53B-2F86-8193-CB41-6087EB1C737B}"/>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260" name="Group 259">
              <a:extLst>
                <a:ext uri="{FF2B5EF4-FFF2-40B4-BE49-F238E27FC236}">
                  <a16:creationId xmlns:a16="http://schemas.microsoft.com/office/drawing/2014/main" id="{C5C606DB-1EFB-14C3-9713-C84168114438}"/>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261" name="Rectangle 260">
                <a:extLst>
                  <a:ext uri="{FF2B5EF4-FFF2-40B4-BE49-F238E27FC236}">
                    <a16:creationId xmlns:a16="http://schemas.microsoft.com/office/drawing/2014/main" id="{EB2B2967-F6A5-3E3C-5D66-4086BB8F2764}"/>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2" name="Rectangle 261">
                <a:extLst>
                  <a:ext uri="{FF2B5EF4-FFF2-40B4-BE49-F238E27FC236}">
                    <a16:creationId xmlns:a16="http://schemas.microsoft.com/office/drawing/2014/main" id="{CCA4FDB7-6AEE-0377-9AF5-98CD0A4262C7}"/>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3" name="Rectangle 262">
                <a:extLst>
                  <a:ext uri="{FF2B5EF4-FFF2-40B4-BE49-F238E27FC236}">
                    <a16:creationId xmlns:a16="http://schemas.microsoft.com/office/drawing/2014/main" id="{B4F05D0C-CE07-5AC9-7FA3-D487F59C4E27}"/>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4" name="Rectangle 263">
                <a:extLst>
                  <a:ext uri="{FF2B5EF4-FFF2-40B4-BE49-F238E27FC236}">
                    <a16:creationId xmlns:a16="http://schemas.microsoft.com/office/drawing/2014/main" id="{E8684EB3-1151-C122-A916-33D35456070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5" name="Rectangle 264">
                <a:extLst>
                  <a:ext uri="{FF2B5EF4-FFF2-40B4-BE49-F238E27FC236}">
                    <a16:creationId xmlns:a16="http://schemas.microsoft.com/office/drawing/2014/main" id="{C40D5CBB-D498-7188-A46B-886B00CC44D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6" name="Rectangle 265">
                <a:extLst>
                  <a:ext uri="{FF2B5EF4-FFF2-40B4-BE49-F238E27FC236}">
                    <a16:creationId xmlns:a16="http://schemas.microsoft.com/office/drawing/2014/main" id="{028F40A1-D3AD-DF14-8044-F29AA15683D1}"/>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7" name="Rectangle 266">
                <a:extLst>
                  <a:ext uri="{FF2B5EF4-FFF2-40B4-BE49-F238E27FC236}">
                    <a16:creationId xmlns:a16="http://schemas.microsoft.com/office/drawing/2014/main" id="{60E4551D-30A8-07A3-FBDB-8ED59BF1E061}"/>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8" name="Rectangle 267">
                <a:extLst>
                  <a:ext uri="{FF2B5EF4-FFF2-40B4-BE49-F238E27FC236}">
                    <a16:creationId xmlns:a16="http://schemas.microsoft.com/office/drawing/2014/main" id="{0F001780-34BE-30B1-F4D6-3CF8E6FA3BA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9" name="Rectangle 268">
                <a:extLst>
                  <a:ext uri="{FF2B5EF4-FFF2-40B4-BE49-F238E27FC236}">
                    <a16:creationId xmlns:a16="http://schemas.microsoft.com/office/drawing/2014/main" id="{B1B9952B-4740-5C3F-A980-080011583BB5}"/>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0" name="Rectangle 269">
                <a:extLst>
                  <a:ext uri="{FF2B5EF4-FFF2-40B4-BE49-F238E27FC236}">
                    <a16:creationId xmlns:a16="http://schemas.microsoft.com/office/drawing/2014/main" id="{68070FEA-822E-83CC-62A0-9F733D6E2295}"/>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1" name="Rectangle 270">
                <a:extLst>
                  <a:ext uri="{FF2B5EF4-FFF2-40B4-BE49-F238E27FC236}">
                    <a16:creationId xmlns:a16="http://schemas.microsoft.com/office/drawing/2014/main" id="{B0D1FD6D-09F5-CEF0-C095-1C2561A5BF68}"/>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2" name="Rectangle 271">
                <a:extLst>
                  <a:ext uri="{FF2B5EF4-FFF2-40B4-BE49-F238E27FC236}">
                    <a16:creationId xmlns:a16="http://schemas.microsoft.com/office/drawing/2014/main" id="{BC07E16B-FBE8-2840-C95D-14CF805F7788}"/>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3" name="Rectangle 272">
                <a:extLst>
                  <a:ext uri="{FF2B5EF4-FFF2-40B4-BE49-F238E27FC236}">
                    <a16:creationId xmlns:a16="http://schemas.microsoft.com/office/drawing/2014/main" id="{1BC69D02-6465-FF69-EDBA-EC92A1DA175D}"/>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4" name="Rectangle 273">
                <a:extLst>
                  <a:ext uri="{FF2B5EF4-FFF2-40B4-BE49-F238E27FC236}">
                    <a16:creationId xmlns:a16="http://schemas.microsoft.com/office/drawing/2014/main" id="{86941710-2920-EFD2-62BC-679517B13105}"/>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5" name="Rectangle 274">
                <a:extLst>
                  <a:ext uri="{FF2B5EF4-FFF2-40B4-BE49-F238E27FC236}">
                    <a16:creationId xmlns:a16="http://schemas.microsoft.com/office/drawing/2014/main" id="{FBAB7065-1E4D-A7E8-3A65-1C16ED6EBAB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6" name="Rectangle 275">
                <a:extLst>
                  <a:ext uri="{FF2B5EF4-FFF2-40B4-BE49-F238E27FC236}">
                    <a16:creationId xmlns:a16="http://schemas.microsoft.com/office/drawing/2014/main" id="{65A80E05-C892-ACED-76C1-587E902BDF9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extBox 2">
            <a:extLst>
              <a:ext uri="{FF2B5EF4-FFF2-40B4-BE49-F238E27FC236}">
                <a16:creationId xmlns:a16="http://schemas.microsoft.com/office/drawing/2014/main" id="{D70C391B-93A7-D4C7-0E5A-A0F4AE92DEFD}"/>
              </a:ext>
            </a:extLst>
          </p:cNvPr>
          <p:cNvSpPr txBox="1"/>
          <p:nvPr>
            <p:extLst>
              <p:ext uri="{1162E1C5-73C7-4A58-AE30-91384D911F3F}">
                <p184:classification xmlns:p184="http://schemas.microsoft.com/office/powerpoint/2018/4/main" val="ftr"/>
              </p:ext>
            </p:extLst>
          </p:nvPr>
        </p:nvSpPr>
        <p:spPr>
          <a:xfrm>
            <a:off x="63500" y="13500100"/>
            <a:ext cx="1601851" cy="152400"/>
          </a:xfrm>
          <a:prstGeom prst="rect">
            <a:avLst/>
          </a:prstGeom>
        </p:spPr>
        <p:txBody>
          <a:bodyPr horzOverflow="overflow" lIns="0" tIns="0" rIns="0" bIns="0">
            <a:spAutoFit/>
          </a:bodyPr>
          <a:lstStyle/>
          <a:p>
            <a:pPr algn="l"/>
            <a:r>
              <a:rPr lang="en-US" sz="1000">
                <a:solidFill>
                  <a:srgbClr val="0000FF">
                    <a:alpha val="50000"/>
                  </a:srgbClr>
                </a:solidFill>
                <a:latin typeface="Aptos" panose="020B0004020202020204" pitchFamily="34" charset="0"/>
              </a:rPr>
              <a:t>Classification: Internal - داخلي</a:t>
            </a:r>
          </a:p>
        </p:txBody>
      </p:sp>
    </p:spTree>
    <p:extLst>
      <p:ext uri="{BB962C8B-B14F-4D97-AF65-F5344CB8AC3E}">
        <p14:creationId xmlns:p14="http://schemas.microsoft.com/office/powerpoint/2010/main" val="3959036665"/>
      </p:ext>
    </p:extLst>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 id="2147484056" r:id="rId16"/>
    <p:sldLayoutId id="2147484057" r:id="rId17"/>
  </p:sldLayoutIdLst>
  <p:txStyles>
    <p:titleStyle>
      <a:lvl1pPr algn="l" defTabSz="1828834" rtl="0" eaLnBrk="1" latinLnBrk="0" hangingPunct="1">
        <a:lnSpc>
          <a:spcPct val="90000"/>
        </a:lnSpc>
        <a:spcBef>
          <a:spcPct val="0"/>
        </a:spcBef>
        <a:buNone/>
        <a:defRPr sz="6000" b="1" kern="1200">
          <a:solidFill>
            <a:schemeClr val="bg1"/>
          </a:solidFill>
          <a:latin typeface="Lusail+" pitchFamily="2" charset="-78"/>
          <a:ea typeface="+mj-ea"/>
          <a:cs typeface="Lusail+" pitchFamily="2" charset="-78"/>
        </a:defRPr>
      </a:lvl1pPr>
    </p:titleStyle>
    <p:bodyStyle>
      <a:lvl1pPr marL="0" indent="0" algn="l" defTabSz="1828834" rtl="0" eaLnBrk="1" latinLnBrk="0" hangingPunct="1">
        <a:lnSpc>
          <a:spcPct val="110000"/>
        </a:lnSpc>
        <a:spcBef>
          <a:spcPts val="0"/>
        </a:spcBef>
        <a:spcAft>
          <a:spcPts val="1600"/>
        </a:spcAft>
        <a:buClr>
          <a:schemeClr val="accent1"/>
        </a:buClr>
        <a:buFont typeface="Wingdings" panose="05000000000000000000" pitchFamily="2" charset="2"/>
        <a:buNone/>
        <a:defRPr sz="3000" b="0" kern="1200">
          <a:solidFill>
            <a:schemeClr val="bg1"/>
          </a:solidFill>
          <a:latin typeface="Lusail+" pitchFamily="2" charset="-78"/>
          <a:ea typeface="+mn-ea"/>
          <a:cs typeface="Lusail+" pitchFamily="2" charset="-78"/>
        </a:defRPr>
      </a:lvl1pPr>
      <a:lvl2pPr marL="0" indent="0" algn="l" defTabSz="1828834" rtl="0" eaLnBrk="1" latinLnBrk="0" hangingPunct="1">
        <a:lnSpc>
          <a:spcPct val="110000"/>
        </a:lnSpc>
        <a:spcBef>
          <a:spcPts val="0"/>
        </a:spcBef>
        <a:spcAft>
          <a:spcPts val="1600"/>
        </a:spcAft>
        <a:buClr>
          <a:schemeClr val="accent1"/>
        </a:buClr>
        <a:buFont typeface="Wingdings" panose="05000000000000000000" pitchFamily="2" charset="2"/>
        <a:buNone/>
        <a:defRPr sz="4000" b="1" kern="1200">
          <a:solidFill>
            <a:schemeClr val="bg1"/>
          </a:solidFill>
          <a:latin typeface="Lusail+" pitchFamily="2" charset="-78"/>
          <a:ea typeface="+mn-ea"/>
          <a:cs typeface="Lusail+" pitchFamily="2" charset="-78"/>
        </a:defRPr>
      </a:lvl2pPr>
      <a:lvl3pPr marL="457200" indent="-457200"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3pPr>
      <a:lvl4pPr marL="960012"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4pPr>
      <a:lvl5pPr marL="1440018"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5pPr>
      <a:lvl6pPr marL="1920024"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6pPr>
      <a:lvl7pPr marL="5943714"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131"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548"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34" rtl="0" eaLnBrk="1" latinLnBrk="0" hangingPunct="1">
        <a:defRPr sz="3600" kern="1200">
          <a:solidFill>
            <a:schemeClr val="tx1"/>
          </a:solidFill>
          <a:latin typeface="+mn-lt"/>
          <a:ea typeface="+mn-ea"/>
          <a:cs typeface="+mn-cs"/>
        </a:defRPr>
      </a:lvl1pPr>
      <a:lvl2pPr marL="914419" algn="l" defTabSz="1828834" rtl="0" eaLnBrk="1" latinLnBrk="0" hangingPunct="1">
        <a:defRPr sz="3600" kern="1200">
          <a:solidFill>
            <a:schemeClr val="tx1"/>
          </a:solidFill>
          <a:latin typeface="+mn-lt"/>
          <a:ea typeface="+mn-ea"/>
          <a:cs typeface="+mn-cs"/>
        </a:defRPr>
      </a:lvl2pPr>
      <a:lvl3pPr marL="1828834" algn="l" defTabSz="1828834" rtl="0" eaLnBrk="1" latinLnBrk="0" hangingPunct="1">
        <a:defRPr sz="3600" kern="1200">
          <a:solidFill>
            <a:schemeClr val="tx1"/>
          </a:solidFill>
          <a:latin typeface="+mn-lt"/>
          <a:ea typeface="+mn-ea"/>
          <a:cs typeface="+mn-cs"/>
        </a:defRPr>
      </a:lvl3pPr>
      <a:lvl4pPr marL="2743253" algn="l" defTabSz="1828834" rtl="0" eaLnBrk="1" latinLnBrk="0" hangingPunct="1">
        <a:defRPr sz="3600" kern="1200">
          <a:solidFill>
            <a:schemeClr val="tx1"/>
          </a:solidFill>
          <a:latin typeface="+mn-lt"/>
          <a:ea typeface="+mn-ea"/>
          <a:cs typeface="+mn-cs"/>
        </a:defRPr>
      </a:lvl4pPr>
      <a:lvl5pPr marL="3657670" algn="l" defTabSz="1828834" rtl="0" eaLnBrk="1" latinLnBrk="0" hangingPunct="1">
        <a:defRPr sz="3600" kern="1200">
          <a:solidFill>
            <a:schemeClr val="tx1"/>
          </a:solidFill>
          <a:latin typeface="+mn-lt"/>
          <a:ea typeface="+mn-ea"/>
          <a:cs typeface="+mn-cs"/>
        </a:defRPr>
      </a:lvl5pPr>
      <a:lvl6pPr marL="4572086" algn="l" defTabSz="1828834" rtl="0" eaLnBrk="1" latinLnBrk="0" hangingPunct="1">
        <a:defRPr sz="3600" kern="1200">
          <a:solidFill>
            <a:schemeClr val="tx1"/>
          </a:solidFill>
          <a:latin typeface="+mn-lt"/>
          <a:ea typeface="+mn-ea"/>
          <a:cs typeface="+mn-cs"/>
        </a:defRPr>
      </a:lvl6pPr>
      <a:lvl7pPr marL="5486503" algn="l" defTabSz="1828834" rtl="0" eaLnBrk="1" latinLnBrk="0" hangingPunct="1">
        <a:defRPr sz="3600" kern="1200">
          <a:solidFill>
            <a:schemeClr val="tx1"/>
          </a:solidFill>
          <a:latin typeface="+mn-lt"/>
          <a:ea typeface="+mn-ea"/>
          <a:cs typeface="+mn-cs"/>
        </a:defRPr>
      </a:lvl7pPr>
      <a:lvl8pPr marL="6400923" algn="l" defTabSz="1828834" rtl="0" eaLnBrk="1" latinLnBrk="0" hangingPunct="1">
        <a:defRPr sz="3600" kern="1200">
          <a:solidFill>
            <a:schemeClr val="tx1"/>
          </a:solidFill>
          <a:latin typeface="+mn-lt"/>
          <a:ea typeface="+mn-ea"/>
          <a:cs typeface="+mn-cs"/>
        </a:defRPr>
      </a:lvl8pPr>
      <a:lvl9pPr marL="7315339" algn="l" defTabSz="1828834" rtl="0" eaLnBrk="1" latinLnBrk="0" hangingPunct="1">
        <a:defRPr sz="36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58" name="Grid">
            <a:extLst>
              <a:ext uri="{FF2B5EF4-FFF2-40B4-BE49-F238E27FC236}">
                <a16:creationId xmlns:a16="http://schemas.microsoft.com/office/drawing/2014/main" id="{87773FFC-123F-778D-5483-8FB5C7099205}"/>
              </a:ext>
            </a:extLst>
          </p:cNvPr>
          <p:cNvGrpSpPr>
            <a:grpSpLocks/>
          </p:cNvGrpSpPr>
          <p:nvPr userDrawn="1"/>
        </p:nvGrpSpPr>
        <p:grpSpPr>
          <a:xfrm>
            <a:off x="1661878" y="1324484"/>
            <a:ext cx="21060245" cy="11067032"/>
            <a:chOff x="1661878" y="1324483"/>
            <a:chExt cx="21060245" cy="11067032"/>
          </a:xfrm>
        </p:grpSpPr>
        <p:grpSp>
          <p:nvGrpSpPr>
            <p:cNvPr id="259" name="Group 258">
              <a:extLst>
                <a:ext uri="{FF2B5EF4-FFF2-40B4-BE49-F238E27FC236}">
                  <a16:creationId xmlns:a16="http://schemas.microsoft.com/office/drawing/2014/main" id="{D612D816-A2FA-693F-F5F1-A20B67DC67E4}"/>
                </a:ext>
              </a:extLst>
            </p:cNvPr>
            <p:cNvGrpSpPr>
              <a:grpSpLocks/>
            </p:cNvGrpSpPr>
            <p:nvPr userDrawn="1"/>
          </p:nvGrpSpPr>
          <p:grpSpPr>
            <a:xfrm>
              <a:off x="1661880" y="1324483"/>
              <a:ext cx="21060243" cy="11067031"/>
              <a:chOff x="1661879" y="1458000"/>
              <a:chExt cx="21060243" cy="10800000"/>
            </a:xfrm>
            <a:solidFill>
              <a:srgbClr val="92D050">
                <a:alpha val="30000"/>
              </a:srgbClr>
            </a:solidFill>
          </p:grpSpPr>
          <p:sp>
            <p:nvSpPr>
              <p:cNvPr id="277" name="Rectangle 276">
                <a:extLst>
                  <a:ext uri="{FF2B5EF4-FFF2-40B4-BE49-F238E27FC236}">
                    <a16:creationId xmlns:a16="http://schemas.microsoft.com/office/drawing/2014/main" id="{A56FDE9D-34F7-76D8-A225-D0D560CCB044}"/>
                  </a:ext>
                </a:extLst>
              </p:cNvPr>
              <p:cNvSpPr>
                <a:spLocks/>
              </p:cNvSpPr>
              <p:nvPr userDrawn="1"/>
            </p:nvSpPr>
            <p:spPr>
              <a:xfrm>
                <a:off x="22362122"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8" name="Rectangle 277">
                <a:extLst>
                  <a:ext uri="{FF2B5EF4-FFF2-40B4-BE49-F238E27FC236}">
                    <a16:creationId xmlns:a16="http://schemas.microsoft.com/office/drawing/2014/main" id="{B77CA5FD-BC17-90B5-ECCA-07A095100950}"/>
                  </a:ext>
                </a:extLst>
              </p:cNvPr>
              <p:cNvSpPr>
                <a:spLocks/>
              </p:cNvSpPr>
              <p:nvPr userDrawn="1"/>
            </p:nvSpPr>
            <p:spPr>
              <a:xfrm>
                <a:off x="2164833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9" name="Rectangle 278">
                <a:extLst>
                  <a:ext uri="{FF2B5EF4-FFF2-40B4-BE49-F238E27FC236}">
                    <a16:creationId xmlns:a16="http://schemas.microsoft.com/office/drawing/2014/main" id="{0D251887-E0B4-5145-36FB-6849F6F97898}"/>
                  </a:ext>
                </a:extLst>
              </p:cNvPr>
              <p:cNvSpPr>
                <a:spLocks/>
              </p:cNvSpPr>
              <p:nvPr userDrawn="1"/>
            </p:nvSpPr>
            <p:spPr>
              <a:xfrm>
                <a:off x="2093453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0" name="Rectangle 279">
                <a:extLst>
                  <a:ext uri="{FF2B5EF4-FFF2-40B4-BE49-F238E27FC236}">
                    <a16:creationId xmlns:a16="http://schemas.microsoft.com/office/drawing/2014/main" id="{AD91F9CC-D6DE-FC82-9650-3BC1ACEDA289}"/>
                  </a:ext>
                </a:extLst>
              </p:cNvPr>
              <p:cNvSpPr>
                <a:spLocks/>
              </p:cNvSpPr>
              <p:nvPr userDrawn="1"/>
            </p:nvSpPr>
            <p:spPr>
              <a:xfrm>
                <a:off x="2022073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1" name="Rectangle 280">
                <a:extLst>
                  <a:ext uri="{FF2B5EF4-FFF2-40B4-BE49-F238E27FC236}">
                    <a16:creationId xmlns:a16="http://schemas.microsoft.com/office/drawing/2014/main" id="{0FA3F6B4-A5F0-A7B0-86B0-6A67C08FC34E}"/>
                  </a:ext>
                </a:extLst>
              </p:cNvPr>
              <p:cNvSpPr>
                <a:spLocks/>
              </p:cNvSpPr>
              <p:nvPr userDrawn="1"/>
            </p:nvSpPr>
            <p:spPr>
              <a:xfrm>
                <a:off x="1950692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2" name="Rectangle 281">
                <a:extLst>
                  <a:ext uri="{FF2B5EF4-FFF2-40B4-BE49-F238E27FC236}">
                    <a16:creationId xmlns:a16="http://schemas.microsoft.com/office/drawing/2014/main" id="{23D906C2-A98B-91A3-7A30-79E53A4C350F}"/>
                  </a:ext>
                </a:extLst>
              </p:cNvPr>
              <p:cNvSpPr>
                <a:spLocks/>
              </p:cNvSpPr>
              <p:nvPr userDrawn="1"/>
            </p:nvSpPr>
            <p:spPr>
              <a:xfrm>
                <a:off x="1879312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3" name="Rectangle 282">
                <a:extLst>
                  <a:ext uri="{FF2B5EF4-FFF2-40B4-BE49-F238E27FC236}">
                    <a16:creationId xmlns:a16="http://schemas.microsoft.com/office/drawing/2014/main" id="{B2FB6817-B28F-51AF-1CFB-C69078659EDF}"/>
                  </a:ext>
                </a:extLst>
              </p:cNvPr>
              <p:cNvSpPr>
                <a:spLocks/>
              </p:cNvSpPr>
              <p:nvPr userDrawn="1"/>
            </p:nvSpPr>
            <p:spPr>
              <a:xfrm>
                <a:off x="1807932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4" name="Rectangle 283">
                <a:extLst>
                  <a:ext uri="{FF2B5EF4-FFF2-40B4-BE49-F238E27FC236}">
                    <a16:creationId xmlns:a16="http://schemas.microsoft.com/office/drawing/2014/main" id="{571161AB-86CD-9A9B-61C5-68ADE2321AEF}"/>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5" name="Rectangle 284">
                <a:extLst>
                  <a:ext uri="{FF2B5EF4-FFF2-40B4-BE49-F238E27FC236}">
                    <a16:creationId xmlns:a16="http://schemas.microsoft.com/office/drawing/2014/main" id="{7EA99542-2E0D-F914-D912-4E8A73688144}"/>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6" name="Rectangle 285">
                <a:extLst>
                  <a:ext uri="{FF2B5EF4-FFF2-40B4-BE49-F238E27FC236}">
                    <a16:creationId xmlns:a16="http://schemas.microsoft.com/office/drawing/2014/main" id="{4E647790-0F9B-20B6-4B83-3DAF53AB140C}"/>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7" name="Rectangle 286">
                <a:extLst>
                  <a:ext uri="{FF2B5EF4-FFF2-40B4-BE49-F238E27FC236}">
                    <a16:creationId xmlns:a16="http://schemas.microsoft.com/office/drawing/2014/main" id="{57C314E2-9CC8-2549-9E96-AFD2A14E0C62}"/>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8" name="Rectangle 287">
                <a:extLst>
                  <a:ext uri="{FF2B5EF4-FFF2-40B4-BE49-F238E27FC236}">
                    <a16:creationId xmlns:a16="http://schemas.microsoft.com/office/drawing/2014/main" id="{C3567192-BF5B-4E77-3251-B9B7A3FA78E1}"/>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89" name="Rectangle 288">
                <a:extLst>
                  <a:ext uri="{FF2B5EF4-FFF2-40B4-BE49-F238E27FC236}">
                    <a16:creationId xmlns:a16="http://schemas.microsoft.com/office/drawing/2014/main" id="{2D9B8041-8503-F082-0FC6-A43DABDCB1C0}"/>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0" name="Rectangle 289">
                <a:extLst>
                  <a:ext uri="{FF2B5EF4-FFF2-40B4-BE49-F238E27FC236}">
                    <a16:creationId xmlns:a16="http://schemas.microsoft.com/office/drawing/2014/main" id="{6DCCF62B-D82A-50BE-E611-B08E731DBF09}"/>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1" name="Rectangle 290">
                <a:extLst>
                  <a:ext uri="{FF2B5EF4-FFF2-40B4-BE49-F238E27FC236}">
                    <a16:creationId xmlns:a16="http://schemas.microsoft.com/office/drawing/2014/main" id="{A5A548D2-9520-83CC-B667-24A26B1A4297}"/>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2" name="Rectangle 291">
                <a:extLst>
                  <a:ext uri="{FF2B5EF4-FFF2-40B4-BE49-F238E27FC236}">
                    <a16:creationId xmlns:a16="http://schemas.microsoft.com/office/drawing/2014/main" id="{4D2CA4C3-FA8C-F361-D8FE-71FD1FB77E28}"/>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3" name="Rectangle 292">
                <a:extLst>
                  <a:ext uri="{FF2B5EF4-FFF2-40B4-BE49-F238E27FC236}">
                    <a16:creationId xmlns:a16="http://schemas.microsoft.com/office/drawing/2014/main" id="{F1D45737-1D71-80C8-94F7-9FA7A8B0B126}"/>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4" name="Rectangle 293">
                <a:extLst>
                  <a:ext uri="{FF2B5EF4-FFF2-40B4-BE49-F238E27FC236}">
                    <a16:creationId xmlns:a16="http://schemas.microsoft.com/office/drawing/2014/main" id="{FF043D3A-69EB-3375-0F55-A760D76778C4}"/>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5" name="Rectangle 294">
                <a:extLst>
                  <a:ext uri="{FF2B5EF4-FFF2-40B4-BE49-F238E27FC236}">
                    <a16:creationId xmlns:a16="http://schemas.microsoft.com/office/drawing/2014/main" id="{DC034644-972E-FF44-0CD7-B9872B8D0216}"/>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6" name="Rectangle 295">
                <a:extLst>
                  <a:ext uri="{FF2B5EF4-FFF2-40B4-BE49-F238E27FC236}">
                    <a16:creationId xmlns:a16="http://schemas.microsoft.com/office/drawing/2014/main" id="{F449170C-2FBA-58EE-87CC-F654F4E91C5C}"/>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7" name="Rectangle 296">
                <a:extLst>
                  <a:ext uri="{FF2B5EF4-FFF2-40B4-BE49-F238E27FC236}">
                    <a16:creationId xmlns:a16="http://schemas.microsoft.com/office/drawing/2014/main" id="{4D94138A-FAAA-AF0E-D4EF-CE705C74A254}"/>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8" name="Rectangle 297">
                <a:extLst>
                  <a:ext uri="{FF2B5EF4-FFF2-40B4-BE49-F238E27FC236}">
                    <a16:creationId xmlns:a16="http://schemas.microsoft.com/office/drawing/2014/main" id="{C1088CBB-4857-BCCF-0774-192830F7CE6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99" name="Rectangle 298">
                <a:extLst>
                  <a:ext uri="{FF2B5EF4-FFF2-40B4-BE49-F238E27FC236}">
                    <a16:creationId xmlns:a16="http://schemas.microsoft.com/office/drawing/2014/main" id="{DA75B0B6-F97D-73BB-AD6D-CEFA4C8460C8}"/>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0" name="Rectangle 299">
                <a:extLst>
                  <a:ext uri="{FF2B5EF4-FFF2-40B4-BE49-F238E27FC236}">
                    <a16:creationId xmlns:a16="http://schemas.microsoft.com/office/drawing/2014/main" id="{2DAFB708-3122-F960-8145-585668A19252}"/>
                  </a:ext>
                </a:extLst>
              </p:cNvPr>
              <p:cNvSpPr>
                <a:spLocks/>
              </p:cNvSpPr>
              <p:nvPr userDrawn="1"/>
            </p:nvSpPr>
            <p:spPr>
              <a:xfrm>
                <a:off x="594469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1" name="Rectangle 300">
                <a:extLst>
                  <a:ext uri="{FF2B5EF4-FFF2-40B4-BE49-F238E27FC236}">
                    <a16:creationId xmlns:a16="http://schemas.microsoft.com/office/drawing/2014/main" id="{B7417356-8590-CB1D-D9BD-C814B058AFE0}"/>
                  </a:ext>
                </a:extLst>
              </p:cNvPr>
              <p:cNvSpPr>
                <a:spLocks/>
              </p:cNvSpPr>
              <p:nvPr userDrawn="1"/>
            </p:nvSpPr>
            <p:spPr>
              <a:xfrm>
                <a:off x="523088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2" name="Rectangle 301">
                <a:extLst>
                  <a:ext uri="{FF2B5EF4-FFF2-40B4-BE49-F238E27FC236}">
                    <a16:creationId xmlns:a16="http://schemas.microsoft.com/office/drawing/2014/main" id="{F7816B59-D144-E57F-277F-0FA83F76E859}"/>
                  </a:ext>
                </a:extLst>
              </p:cNvPr>
              <p:cNvSpPr>
                <a:spLocks/>
              </p:cNvSpPr>
              <p:nvPr userDrawn="1"/>
            </p:nvSpPr>
            <p:spPr>
              <a:xfrm>
                <a:off x="451708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3" name="Rectangle 302">
                <a:extLst>
                  <a:ext uri="{FF2B5EF4-FFF2-40B4-BE49-F238E27FC236}">
                    <a16:creationId xmlns:a16="http://schemas.microsoft.com/office/drawing/2014/main" id="{37E726CA-006B-DF98-6A7C-4B070F2FDB25}"/>
                  </a:ext>
                </a:extLst>
              </p:cNvPr>
              <p:cNvSpPr>
                <a:spLocks/>
              </p:cNvSpPr>
              <p:nvPr userDrawn="1"/>
            </p:nvSpPr>
            <p:spPr>
              <a:xfrm>
                <a:off x="380328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4" name="Rectangle 303">
                <a:extLst>
                  <a:ext uri="{FF2B5EF4-FFF2-40B4-BE49-F238E27FC236}">
                    <a16:creationId xmlns:a16="http://schemas.microsoft.com/office/drawing/2014/main" id="{C2919727-345F-97CF-7813-E0A5BA5FF9AE}"/>
                  </a:ext>
                </a:extLst>
              </p:cNvPr>
              <p:cNvSpPr>
                <a:spLocks/>
              </p:cNvSpPr>
              <p:nvPr userDrawn="1"/>
            </p:nvSpPr>
            <p:spPr>
              <a:xfrm>
                <a:off x="308948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5" name="Rectangle 304">
                <a:extLst>
                  <a:ext uri="{FF2B5EF4-FFF2-40B4-BE49-F238E27FC236}">
                    <a16:creationId xmlns:a16="http://schemas.microsoft.com/office/drawing/2014/main" id="{673625DB-B8BA-6F04-A062-5729F4F5FC22}"/>
                  </a:ext>
                </a:extLst>
              </p:cNvPr>
              <p:cNvSpPr>
                <a:spLocks/>
              </p:cNvSpPr>
              <p:nvPr userDrawn="1"/>
            </p:nvSpPr>
            <p:spPr>
              <a:xfrm>
                <a:off x="237568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306" name="Rectangle 305">
                <a:extLst>
                  <a:ext uri="{FF2B5EF4-FFF2-40B4-BE49-F238E27FC236}">
                    <a16:creationId xmlns:a16="http://schemas.microsoft.com/office/drawing/2014/main" id="{04F4F53B-2F86-8193-CB41-6087EB1C737B}"/>
                  </a:ext>
                </a:extLst>
              </p:cNvPr>
              <p:cNvSpPr>
                <a:spLocks/>
              </p:cNvSpPr>
              <p:nvPr userDrawn="1"/>
            </p:nvSpPr>
            <p:spPr>
              <a:xfrm>
                <a:off x="166187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nvGrpSpPr>
            <p:cNvPr id="260" name="Group 259">
              <a:extLst>
                <a:ext uri="{FF2B5EF4-FFF2-40B4-BE49-F238E27FC236}">
                  <a16:creationId xmlns:a16="http://schemas.microsoft.com/office/drawing/2014/main" id="{C5C606DB-1EFB-14C3-9713-C84168114438}"/>
                </a:ext>
              </a:extLst>
            </p:cNvPr>
            <p:cNvGrpSpPr>
              <a:grpSpLocks/>
            </p:cNvGrpSpPr>
            <p:nvPr userDrawn="1"/>
          </p:nvGrpSpPr>
          <p:grpSpPr>
            <a:xfrm rot="5400000">
              <a:off x="6658485" y="-3672122"/>
              <a:ext cx="11067030" cy="21060243"/>
              <a:chOff x="6658493" y="1458000"/>
              <a:chExt cx="11067030" cy="10800000"/>
            </a:xfrm>
            <a:solidFill>
              <a:srgbClr val="92D050">
                <a:alpha val="30000"/>
              </a:srgbClr>
            </a:solidFill>
          </p:grpSpPr>
          <p:sp>
            <p:nvSpPr>
              <p:cNvPr id="261" name="Rectangle 260">
                <a:extLst>
                  <a:ext uri="{FF2B5EF4-FFF2-40B4-BE49-F238E27FC236}">
                    <a16:creationId xmlns:a16="http://schemas.microsoft.com/office/drawing/2014/main" id="{EB2B2967-F6A5-3E3C-5D66-4086BB8F2764}"/>
                  </a:ext>
                </a:extLst>
              </p:cNvPr>
              <p:cNvSpPr>
                <a:spLocks/>
              </p:cNvSpPr>
              <p:nvPr userDrawn="1"/>
            </p:nvSpPr>
            <p:spPr>
              <a:xfrm>
                <a:off x="1736552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2" name="Rectangle 261">
                <a:extLst>
                  <a:ext uri="{FF2B5EF4-FFF2-40B4-BE49-F238E27FC236}">
                    <a16:creationId xmlns:a16="http://schemas.microsoft.com/office/drawing/2014/main" id="{CCA4FDB7-6AEE-0377-9AF5-98CD0A4262C7}"/>
                  </a:ext>
                </a:extLst>
              </p:cNvPr>
              <p:cNvSpPr>
                <a:spLocks/>
              </p:cNvSpPr>
              <p:nvPr userDrawn="1"/>
            </p:nvSpPr>
            <p:spPr>
              <a:xfrm>
                <a:off x="1665172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3" name="Rectangle 262">
                <a:extLst>
                  <a:ext uri="{FF2B5EF4-FFF2-40B4-BE49-F238E27FC236}">
                    <a16:creationId xmlns:a16="http://schemas.microsoft.com/office/drawing/2014/main" id="{B4F05D0C-CE07-5AC9-7FA3-D487F59C4E27}"/>
                  </a:ext>
                </a:extLst>
              </p:cNvPr>
              <p:cNvSpPr>
                <a:spLocks/>
              </p:cNvSpPr>
              <p:nvPr userDrawn="1"/>
            </p:nvSpPr>
            <p:spPr>
              <a:xfrm>
                <a:off x="1593791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4" name="Rectangle 263">
                <a:extLst>
                  <a:ext uri="{FF2B5EF4-FFF2-40B4-BE49-F238E27FC236}">
                    <a16:creationId xmlns:a16="http://schemas.microsoft.com/office/drawing/2014/main" id="{E8684EB3-1151-C122-A916-33D35456070C}"/>
                  </a:ext>
                </a:extLst>
              </p:cNvPr>
              <p:cNvSpPr>
                <a:spLocks/>
              </p:cNvSpPr>
              <p:nvPr userDrawn="1"/>
            </p:nvSpPr>
            <p:spPr>
              <a:xfrm>
                <a:off x="1522411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5" name="Rectangle 264">
                <a:extLst>
                  <a:ext uri="{FF2B5EF4-FFF2-40B4-BE49-F238E27FC236}">
                    <a16:creationId xmlns:a16="http://schemas.microsoft.com/office/drawing/2014/main" id="{C40D5CBB-D498-7188-A46B-886B00CC44DA}"/>
                  </a:ext>
                </a:extLst>
              </p:cNvPr>
              <p:cNvSpPr>
                <a:spLocks/>
              </p:cNvSpPr>
              <p:nvPr userDrawn="1"/>
            </p:nvSpPr>
            <p:spPr>
              <a:xfrm>
                <a:off x="1451031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6" name="Rectangle 265">
                <a:extLst>
                  <a:ext uri="{FF2B5EF4-FFF2-40B4-BE49-F238E27FC236}">
                    <a16:creationId xmlns:a16="http://schemas.microsoft.com/office/drawing/2014/main" id="{028F40A1-D3AD-DF14-8044-F29AA15683D1}"/>
                  </a:ext>
                </a:extLst>
              </p:cNvPr>
              <p:cNvSpPr>
                <a:spLocks/>
              </p:cNvSpPr>
              <p:nvPr userDrawn="1"/>
            </p:nvSpPr>
            <p:spPr>
              <a:xfrm>
                <a:off x="1379651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7" name="Rectangle 266">
                <a:extLst>
                  <a:ext uri="{FF2B5EF4-FFF2-40B4-BE49-F238E27FC236}">
                    <a16:creationId xmlns:a16="http://schemas.microsoft.com/office/drawing/2014/main" id="{60E4551D-30A8-07A3-FBDB-8ED59BF1E061}"/>
                  </a:ext>
                </a:extLst>
              </p:cNvPr>
              <p:cNvSpPr>
                <a:spLocks/>
              </p:cNvSpPr>
              <p:nvPr userDrawn="1"/>
            </p:nvSpPr>
            <p:spPr>
              <a:xfrm>
                <a:off x="1308271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8" name="Rectangle 267">
                <a:extLst>
                  <a:ext uri="{FF2B5EF4-FFF2-40B4-BE49-F238E27FC236}">
                    <a16:creationId xmlns:a16="http://schemas.microsoft.com/office/drawing/2014/main" id="{0F001780-34BE-30B1-F4D6-3CF8E6FA3BAB}"/>
                  </a:ext>
                </a:extLst>
              </p:cNvPr>
              <p:cNvSpPr>
                <a:spLocks/>
              </p:cNvSpPr>
              <p:nvPr userDrawn="1"/>
            </p:nvSpPr>
            <p:spPr>
              <a:xfrm>
                <a:off x="1236890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69" name="Rectangle 268">
                <a:extLst>
                  <a:ext uri="{FF2B5EF4-FFF2-40B4-BE49-F238E27FC236}">
                    <a16:creationId xmlns:a16="http://schemas.microsoft.com/office/drawing/2014/main" id="{B1B9952B-4740-5C3F-A980-080011583BB5}"/>
                  </a:ext>
                </a:extLst>
              </p:cNvPr>
              <p:cNvSpPr>
                <a:spLocks/>
              </p:cNvSpPr>
              <p:nvPr userDrawn="1"/>
            </p:nvSpPr>
            <p:spPr>
              <a:xfrm>
                <a:off x="1165510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0" name="Rectangle 269">
                <a:extLst>
                  <a:ext uri="{FF2B5EF4-FFF2-40B4-BE49-F238E27FC236}">
                    <a16:creationId xmlns:a16="http://schemas.microsoft.com/office/drawing/2014/main" id="{68070FEA-822E-83CC-62A0-9F733D6E2295}"/>
                  </a:ext>
                </a:extLst>
              </p:cNvPr>
              <p:cNvSpPr>
                <a:spLocks/>
              </p:cNvSpPr>
              <p:nvPr userDrawn="1"/>
            </p:nvSpPr>
            <p:spPr>
              <a:xfrm>
                <a:off x="1094130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1" name="Rectangle 270">
                <a:extLst>
                  <a:ext uri="{FF2B5EF4-FFF2-40B4-BE49-F238E27FC236}">
                    <a16:creationId xmlns:a16="http://schemas.microsoft.com/office/drawing/2014/main" id="{B0D1FD6D-09F5-CEF0-C095-1C2561A5BF68}"/>
                  </a:ext>
                </a:extLst>
              </p:cNvPr>
              <p:cNvSpPr>
                <a:spLocks/>
              </p:cNvSpPr>
              <p:nvPr userDrawn="1"/>
            </p:nvSpPr>
            <p:spPr>
              <a:xfrm>
                <a:off x="1022750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2" name="Rectangle 271">
                <a:extLst>
                  <a:ext uri="{FF2B5EF4-FFF2-40B4-BE49-F238E27FC236}">
                    <a16:creationId xmlns:a16="http://schemas.microsoft.com/office/drawing/2014/main" id="{BC07E16B-FBE8-2840-C95D-14CF805F7788}"/>
                  </a:ext>
                </a:extLst>
              </p:cNvPr>
              <p:cNvSpPr>
                <a:spLocks/>
              </p:cNvSpPr>
              <p:nvPr userDrawn="1"/>
            </p:nvSpPr>
            <p:spPr>
              <a:xfrm>
                <a:off x="9513701"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3" name="Rectangle 272">
                <a:extLst>
                  <a:ext uri="{FF2B5EF4-FFF2-40B4-BE49-F238E27FC236}">
                    <a16:creationId xmlns:a16="http://schemas.microsoft.com/office/drawing/2014/main" id="{1BC69D02-6465-FF69-EDBA-EC92A1DA175D}"/>
                  </a:ext>
                </a:extLst>
              </p:cNvPr>
              <p:cNvSpPr>
                <a:spLocks/>
              </p:cNvSpPr>
              <p:nvPr userDrawn="1"/>
            </p:nvSpPr>
            <p:spPr>
              <a:xfrm>
                <a:off x="8799899"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4" name="Rectangle 273">
                <a:extLst>
                  <a:ext uri="{FF2B5EF4-FFF2-40B4-BE49-F238E27FC236}">
                    <a16:creationId xmlns:a16="http://schemas.microsoft.com/office/drawing/2014/main" id="{86941710-2920-EFD2-62BC-679517B13105}"/>
                  </a:ext>
                </a:extLst>
              </p:cNvPr>
              <p:cNvSpPr>
                <a:spLocks/>
              </p:cNvSpPr>
              <p:nvPr userDrawn="1"/>
            </p:nvSpPr>
            <p:spPr>
              <a:xfrm>
                <a:off x="8086097"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5" name="Rectangle 274">
                <a:extLst>
                  <a:ext uri="{FF2B5EF4-FFF2-40B4-BE49-F238E27FC236}">
                    <a16:creationId xmlns:a16="http://schemas.microsoft.com/office/drawing/2014/main" id="{FBAB7065-1E4D-A7E8-3A65-1C16ED6EBAB8}"/>
                  </a:ext>
                </a:extLst>
              </p:cNvPr>
              <p:cNvSpPr>
                <a:spLocks/>
              </p:cNvSpPr>
              <p:nvPr userDrawn="1"/>
            </p:nvSpPr>
            <p:spPr>
              <a:xfrm>
                <a:off x="7372295"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76" name="Rectangle 275">
                <a:extLst>
                  <a:ext uri="{FF2B5EF4-FFF2-40B4-BE49-F238E27FC236}">
                    <a16:creationId xmlns:a16="http://schemas.microsoft.com/office/drawing/2014/main" id="{65A80E05-C892-ACED-76C1-587E902BDF94}"/>
                  </a:ext>
                </a:extLst>
              </p:cNvPr>
              <p:cNvSpPr>
                <a:spLocks/>
              </p:cNvSpPr>
              <p:nvPr userDrawn="1"/>
            </p:nvSpPr>
            <p:spPr>
              <a:xfrm>
                <a:off x="6658493" y="1458000"/>
                <a:ext cx="360000" cy="10800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QA"/>
              </a:p>
            </p:txBody>
          </p:sp>
        </p:grpSp>
      </p:grpSp>
      <p:sp>
        <p:nvSpPr>
          <p:cNvPr id="3" name="TextBox 2">
            <a:extLst>
              <a:ext uri="{FF2B5EF4-FFF2-40B4-BE49-F238E27FC236}">
                <a16:creationId xmlns:a16="http://schemas.microsoft.com/office/drawing/2014/main" id="{E78DE85E-0700-6DD9-2C6B-D08EBE8B177F}"/>
              </a:ext>
            </a:extLst>
          </p:cNvPr>
          <p:cNvSpPr txBox="1"/>
          <p:nvPr>
            <p:extLst>
              <p:ext uri="{1162E1C5-73C7-4A58-AE30-91384D911F3F}">
                <p184:classification xmlns:p184="http://schemas.microsoft.com/office/powerpoint/2018/4/main" val="ftr"/>
              </p:ext>
            </p:extLst>
          </p:nvPr>
        </p:nvSpPr>
        <p:spPr>
          <a:xfrm>
            <a:off x="63500" y="13500100"/>
            <a:ext cx="1601851" cy="152400"/>
          </a:xfrm>
          <a:prstGeom prst="rect">
            <a:avLst/>
          </a:prstGeom>
        </p:spPr>
        <p:txBody>
          <a:bodyPr horzOverflow="overflow" lIns="0" tIns="0" rIns="0" bIns="0">
            <a:spAutoFit/>
          </a:bodyPr>
          <a:lstStyle/>
          <a:p>
            <a:pPr algn="l"/>
            <a:r>
              <a:rPr lang="en-US" sz="1000">
                <a:solidFill>
                  <a:srgbClr val="0000FF">
                    <a:alpha val="50000"/>
                  </a:srgbClr>
                </a:solidFill>
                <a:latin typeface="Aptos" panose="020B0004020202020204" pitchFamily="34" charset="0"/>
              </a:rPr>
              <a:t>Classification: Internal - داخلي</a:t>
            </a:r>
          </a:p>
        </p:txBody>
      </p:sp>
    </p:spTree>
    <p:extLst>
      <p:ext uri="{BB962C8B-B14F-4D97-AF65-F5344CB8AC3E}">
        <p14:creationId xmlns:p14="http://schemas.microsoft.com/office/powerpoint/2010/main" val="542437306"/>
      </p:ext>
    </p:extLst>
  </p:cSld>
  <p:clrMap bg1="lt1" tx1="dk1" bg2="lt2" tx2="dk2" accent1="accent1" accent2="accent2" accent3="accent3" accent4="accent4" accent5="accent5" accent6="accent6" hlink="hlink" folHlink="folHlink"/>
  <p:sldLayoutIdLst>
    <p:sldLayoutId id="2147484058" r:id="rId1"/>
    <p:sldLayoutId id="2147484059" r:id="rId2"/>
    <p:sldLayoutId id="2147484060" r:id="rId3"/>
    <p:sldLayoutId id="2147484061" r:id="rId4"/>
    <p:sldLayoutId id="2147484062" r:id="rId5"/>
    <p:sldLayoutId id="2147484063" r:id="rId6"/>
    <p:sldLayoutId id="2147484064" r:id="rId7"/>
    <p:sldLayoutId id="2147484065" r:id="rId8"/>
    <p:sldLayoutId id="2147484066" r:id="rId9"/>
    <p:sldLayoutId id="2147484067" r:id="rId10"/>
    <p:sldLayoutId id="2147484068" r:id="rId11"/>
    <p:sldLayoutId id="2147484069" r:id="rId12"/>
    <p:sldLayoutId id="2147484070" r:id="rId13"/>
    <p:sldLayoutId id="2147484071" r:id="rId14"/>
    <p:sldLayoutId id="2147484072" r:id="rId15"/>
    <p:sldLayoutId id="2147484073" r:id="rId16"/>
    <p:sldLayoutId id="2147484074" r:id="rId17"/>
  </p:sldLayoutIdLst>
  <p:txStyles>
    <p:titleStyle>
      <a:lvl1pPr algn="l" defTabSz="1828834" rtl="0" eaLnBrk="1" latinLnBrk="0" hangingPunct="1">
        <a:lnSpc>
          <a:spcPct val="90000"/>
        </a:lnSpc>
        <a:spcBef>
          <a:spcPct val="0"/>
        </a:spcBef>
        <a:buNone/>
        <a:defRPr sz="6000" b="1" kern="1200">
          <a:solidFill>
            <a:schemeClr val="bg1"/>
          </a:solidFill>
          <a:latin typeface="Lusail+" pitchFamily="2" charset="-78"/>
          <a:ea typeface="+mj-ea"/>
          <a:cs typeface="Lusail+" pitchFamily="2" charset="-78"/>
        </a:defRPr>
      </a:lvl1pPr>
    </p:titleStyle>
    <p:bodyStyle>
      <a:lvl1pPr marL="0" indent="0" algn="l" defTabSz="1828834" rtl="0" eaLnBrk="1" latinLnBrk="0" hangingPunct="1">
        <a:lnSpc>
          <a:spcPct val="110000"/>
        </a:lnSpc>
        <a:spcBef>
          <a:spcPts val="0"/>
        </a:spcBef>
        <a:spcAft>
          <a:spcPts val="1600"/>
        </a:spcAft>
        <a:buClr>
          <a:schemeClr val="accent1"/>
        </a:buClr>
        <a:buFont typeface="Wingdings" panose="05000000000000000000" pitchFamily="2" charset="2"/>
        <a:buNone/>
        <a:defRPr sz="3000" b="0" kern="1200">
          <a:solidFill>
            <a:schemeClr val="bg1"/>
          </a:solidFill>
          <a:latin typeface="Lusail+" pitchFamily="2" charset="-78"/>
          <a:ea typeface="+mn-ea"/>
          <a:cs typeface="Lusail+" pitchFamily="2" charset="-78"/>
        </a:defRPr>
      </a:lvl1pPr>
      <a:lvl2pPr marL="0" indent="0" algn="l" defTabSz="1828834" rtl="0" eaLnBrk="1" latinLnBrk="0" hangingPunct="1">
        <a:lnSpc>
          <a:spcPct val="110000"/>
        </a:lnSpc>
        <a:spcBef>
          <a:spcPts val="0"/>
        </a:spcBef>
        <a:spcAft>
          <a:spcPts val="1600"/>
        </a:spcAft>
        <a:buClr>
          <a:schemeClr val="accent1"/>
        </a:buClr>
        <a:buFont typeface="Wingdings" panose="05000000000000000000" pitchFamily="2" charset="2"/>
        <a:buNone/>
        <a:defRPr sz="4000" b="1" kern="1200">
          <a:solidFill>
            <a:schemeClr val="bg1"/>
          </a:solidFill>
          <a:latin typeface="Lusail+" pitchFamily="2" charset="-78"/>
          <a:ea typeface="+mn-ea"/>
          <a:cs typeface="Lusail+" pitchFamily="2" charset="-78"/>
        </a:defRPr>
      </a:lvl2pPr>
      <a:lvl3pPr marL="457200" indent="-457200"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3pPr>
      <a:lvl4pPr marL="960012"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4pPr>
      <a:lvl5pPr marL="1440018"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5pPr>
      <a:lvl6pPr marL="1920024"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bg1"/>
          </a:solidFill>
          <a:latin typeface="Lusail+" pitchFamily="2" charset="-78"/>
          <a:ea typeface="+mn-ea"/>
          <a:cs typeface="Lusail+" pitchFamily="2" charset="-78"/>
        </a:defRPr>
      </a:lvl6pPr>
      <a:lvl7pPr marL="5943714"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131"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548"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34" rtl="0" eaLnBrk="1" latinLnBrk="0" hangingPunct="1">
        <a:defRPr sz="3600" kern="1200">
          <a:solidFill>
            <a:schemeClr val="tx1"/>
          </a:solidFill>
          <a:latin typeface="+mn-lt"/>
          <a:ea typeface="+mn-ea"/>
          <a:cs typeface="+mn-cs"/>
        </a:defRPr>
      </a:lvl1pPr>
      <a:lvl2pPr marL="914419" algn="l" defTabSz="1828834" rtl="0" eaLnBrk="1" latinLnBrk="0" hangingPunct="1">
        <a:defRPr sz="3600" kern="1200">
          <a:solidFill>
            <a:schemeClr val="tx1"/>
          </a:solidFill>
          <a:latin typeface="+mn-lt"/>
          <a:ea typeface="+mn-ea"/>
          <a:cs typeface="+mn-cs"/>
        </a:defRPr>
      </a:lvl2pPr>
      <a:lvl3pPr marL="1828834" algn="l" defTabSz="1828834" rtl="0" eaLnBrk="1" latinLnBrk="0" hangingPunct="1">
        <a:defRPr sz="3600" kern="1200">
          <a:solidFill>
            <a:schemeClr val="tx1"/>
          </a:solidFill>
          <a:latin typeface="+mn-lt"/>
          <a:ea typeface="+mn-ea"/>
          <a:cs typeface="+mn-cs"/>
        </a:defRPr>
      </a:lvl3pPr>
      <a:lvl4pPr marL="2743253" algn="l" defTabSz="1828834" rtl="0" eaLnBrk="1" latinLnBrk="0" hangingPunct="1">
        <a:defRPr sz="3600" kern="1200">
          <a:solidFill>
            <a:schemeClr val="tx1"/>
          </a:solidFill>
          <a:latin typeface="+mn-lt"/>
          <a:ea typeface="+mn-ea"/>
          <a:cs typeface="+mn-cs"/>
        </a:defRPr>
      </a:lvl4pPr>
      <a:lvl5pPr marL="3657670" algn="l" defTabSz="1828834" rtl="0" eaLnBrk="1" latinLnBrk="0" hangingPunct="1">
        <a:defRPr sz="3600" kern="1200">
          <a:solidFill>
            <a:schemeClr val="tx1"/>
          </a:solidFill>
          <a:latin typeface="+mn-lt"/>
          <a:ea typeface="+mn-ea"/>
          <a:cs typeface="+mn-cs"/>
        </a:defRPr>
      </a:lvl5pPr>
      <a:lvl6pPr marL="4572086" algn="l" defTabSz="1828834" rtl="0" eaLnBrk="1" latinLnBrk="0" hangingPunct="1">
        <a:defRPr sz="3600" kern="1200">
          <a:solidFill>
            <a:schemeClr val="tx1"/>
          </a:solidFill>
          <a:latin typeface="+mn-lt"/>
          <a:ea typeface="+mn-ea"/>
          <a:cs typeface="+mn-cs"/>
        </a:defRPr>
      </a:lvl6pPr>
      <a:lvl7pPr marL="5486503" algn="l" defTabSz="1828834" rtl="0" eaLnBrk="1" latinLnBrk="0" hangingPunct="1">
        <a:defRPr sz="3600" kern="1200">
          <a:solidFill>
            <a:schemeClr val="tx1"/>
          </a:solidFill>
          <a:latin typeface="+mn-lt"/>
          <a:ea typeface="+mn-ea"/>
          <a:cs typeface="+mn-cs"/>
        </a:defRPr>
      </a:lvl7pPr>
      <a:lvl8pPr marL="6400923" algn="l" defTabSz="1828834" rtl="0" eaLnBrk="1" latinLnBrk="0" hangingPunct="1">
        <a:defRPr sz="3600" kern="1200">
          <a:solidFill>
            <a:schemeClr val="tx1"/>
          </a:solidFill>
          <a:latin typeface="+mn-lt"/>
          <a:ea typeface="+mn-ea"/>
          <a:cs typeface="+mn-cs"/>
        </a:defRPr>
      </a:lvl8pPr>
      <a:lvl9pPr marL="7315339" algn="l" defTabSz="1828834" rtl="0" eaLnBrk="1" latinLnBrk="0" hangingPunct="1">
        <a:defRPr sz="36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82E5FF4-0A43-39B8-258D-D9173824BE93}"/>
              </a:ext>
            </a:extLst>
          </p:cNvPr>
          <p:cNvSpPr>
            <a:spLocks noGrp="1"/>
          </p:cNvSpPr>
          <p:nvPr>
            <p:ph type="title"/>
          </p:nvPr>
        </p:nvSpPr>
        <p:spPr>
          <a:xfrm>
            <a:off x="457200" y="2730137"/>
            <a:ext cx="22768560" cy="8307976"/>
          </a:xfrm>
          <a:prstGeom prst="rect">
            <a:avLst/>
          </a:prstGeom>
        </p:spPr>
        <p:txBody>
          <a:bodyPr/>
          <a:lstStyle/>
          <a:p>
            <a:pPr algn="ctr"/>
            <a:r>
              <a:rPr lang="ar-QA" sz="6000" b="0" dirty="0">
                <a:cs typeface="AL-Hotham" pitchFamily="2" charset="-78"/>
              </a:rPr>
              <a:t>المؤتمر العربي رفيع المستوى حول عمل الأطفال</a:t>
            </a:r>
            <a:br>
              <a:rPr lang="ar-QA" sz="6000" b="0" dirty="0">
                <a:cs typeface="AL-Hotham" pitchFamily="2" charset="-78"/>
              </a:rPr>
            </a:br>
            <a:r>
              <a:rPr lang="ar-QA" sz="6000" b="0" dirty="0">
                <a:cs typeface="AL-Hotham" pitchFamily="2" charset="-78"/>
              </a:rPr>
              <a:t> وسياسات الحماية الاجتماعية في الدول العربية</a:t>
            </a:r>
            <a:br>
              <a:rPr lang="en-US" sz="6000" b="0" dirty="0">
                <a:cs typeface="AL-Hotham" pitchFamily="2" charset="-78"/>
              </a:rPr>
            </a:br>
            <a:r>
              <a:rPr lang="ar-QA" sz="6000" b="0" dirty="0">
                <a:cs typeface="AL-Hotham" pitchFamily="2" charset="-78"/>
              </a:rPr>
              <a:t> 3-4 ديسمبر 2025م جمهورية مصر العربية</a:t>
            </a:r>
            <a:br>
              <a:rPr lang="ar-QA" sz="6000" b="0" dirty="0">
                <a:cs typeface="AL-Hotham" pitchFamily="2" charset="-78"/>
              </a:rPr>
            </a:br>
            <a:br>
              <a:rPr lang="ar-QA" sz="6000" b="0" dirty="0">
                <a:cs typeface="AL-Hotham" pitchFamily="2" charset="-78"/>
              </a:rPr>
            </a:br>
            <a:r>
              <a:rPr lang="ar-QA" sz="6000" b="0" dirty="0">
                <a:cs typeface="AL-Hotham" pitchFamily="2" charset="-78"/>
              </a:rPr>
              <a:t>تجربة دولة قطر </a:t>
            </a:r>
            <a:br>
              <a:rPr lang="ar-QA" sz="6000" b="0" dirty="0">
                <a:cs typeface="AL-Hotham" pitchFamily="2" charset="-78"/>
              </a:rPr>
            </a:br>
            <a:br>
              <a:rPr lang="ar-QA" sz="6000" b="0" dirty="0">
                <a:cs typeface="AL-Hotham" pitchFamily="2" charset="-78"/>
              </a:rPr>
            </a:br>
            <a:r>
              <a:rPr lang="ar-QA" sz="6000" b="0" dirty="0">
                <a:cs typeface="AL-Hotham" pitchFamily="2" charset="-78"/>
              </a:rPr>
              <a:t>مقترح دولة قطر</a:t>
            </a:r>
            <a:br>
              <a:rPr lang="ar-QA" sz="6000" b="0" dirty="0">
                <a:cs typeface="AL-Hotham" pitchFamily="2" charset="-78"/>
              </a:rPr>
            </a:br>
            <a:endParaRPr lang="en-US" sz="6000" b="0" dirty="0">
              <a:cs typeface="AL-Hotham" pitchFamily="2" charset="-78"/>
            </a:endParaRPr>
          </a:p>
        </p:txBody>
      </p:sp>
    </p:spTree>
    <p:extLst>
      <p:ext uri="{BB962C8B-B14F-4D97-AF65-F5344CB8AC3E}">
        <p14:creationId xmlns:p14="http://schemas.microsoft.com/office/powerpoint/2010/main" val="2944409376"/>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FC1AA4-5070-010B-1698-E29E0DF276D8}"/>
            </a:ext>
          </a:extLst>
        </p:cNvPr>
        <p:cNvGrpSpPr/>
        <p:nvPr/>
      </p:nvGrpSpPr>
      <p:grpSpPr>
        <a:xfrm>
          <a:off x="0" y="0"/>
          <a:ext cx="0" cy="0"/>
          <a:chOff x="0" y="0"/>
          <a:chExt cx="0" cy="0"/>
        </a:xfrm>
      </p:grpSpPr>
      <p:sp>
        <p:nvSpPr>
          <p:cNvPr id="17" name="Title 1">
            <a:extLst>
              <a:ext uri="{FF2B5EF4-FFF2-40B4-BE49-F238E27FC236}">
                <a16:creationId xmlns:a16="http://schemas.microsoft.com/office/drawing/2014/main" id="{2058B309-E4E0-564C-A2EF-C6F18AAD0F1C}"/>
              </a:ext>
            </a:extLst>
          </p:cNvPr>
          <p:cNvSpPr>
            <a:spLocks noGrp="1"/>
          </p:cNvSpPr>
          <p:nvPr>
            <p:ph type="title"/>
          </p:nvPr>
        </p:nvSpPr>
        <p:spPr>
          <a:xfrm>
            <a:off x="15764256" y="5516670"/>
            <a:ext cx="7772400" cy="2097688"/>
          </a:xfrm>
        </p:spPr>
        <p:txBody>
          <a:bodyPr/>
          <a:lstStyle/>
          <a:p>
            <a:r>
              <a:rPr lang="ar-SA" b="0" dirty="0"/>
              <a:t>مبادرة إقليمية تقودها قطر</a:t>
            </a:r>
            <a:endParaRPr lang="en-US" b="0" dirty="0"/>
          </a:p>
        </p:txBody>
      </p:sp>
      <p:sp>
        <p:nvSpPr>
          <p:cNvPr id="3" name="TextBox 2">
            <a:extLst>
              <a:ext uri="{FF2B5EF4-FFF2-40B4-BE49-F238E27FC236}">
                <a16:creationId xmlns:a16="http://schemas.microsoft.com/office/drawing/2014/main" id="{209D4BC4-98B7-DE8B-4DFB-1BF33F53F26C}"/>
              </a:ext>
            </a:extLst>
          </p:cNvPr>
          <p:cNvSpPr txBox="1"/>
          <p:nvPr/>
        </p:nvSpPr>
        <p:spPr>
          <a:xfrm>
            <a:off x="2180844" y="3491950"/>
            <a:ext cx="12188952" cy="6732099"/>
          </a:xfrm>
          <a:prstGeom prst="rect">
            <a:avLst/>
          </a:prstGeom>
          <a:noFill/>
        </p:spPr>
        <p:txBody>
          <a:bodyPr wrap="square">
            <a:spAutoFit/>
          </a:bodyPr>
          <a:lstStyle/>
          <a:p>
            <a:pPr marL="0" marR="0" lvl="0" indent="0" algn="just" defTabSz="709467" rtl="1" eaLnBrk="1" fontAlgn="auto" latinLnBrk="0" hangingPunct="1">
              <a:lnSpc>
                <a:spcPct val="115000"/>
              </a:lnSpc>
              <a:spcBef>
                <a:spcPts val="0"/>
              </a:spcBef>
              <a:spcAft>
                <a:spcPts val="800"/>
              </a:spcAft>
              <a:buClrTx/>
              <a:buSzTx/>
              <a:buFontTx/>
              <a:buNone/>
              <a:tabLst/>
              <a:defRPr/>
            </a:pPr>
            <a:r>
              <a:rPr kumimoji="0" lang="ar-SA"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rPr>
              <a:t>مواءمة مشاريع قطر الاستراتيجية مع ما يماثلها من مشاريع استراتيجية في الدول العربية بما يهدف غاية المؤتمر، ومن ثم توضع آلية تنفيذ موازية للمخرجات الوطنية لكل مشروع، بالشراكة بين جامعة الدول العربية، ومنظمة العمل العربية، ومنظمات الأمم المتحدة. على ان تكون أهم المخرجات:</a:t>
            </a:r>
            <a:endParaRPr kumimoji="0" lang="en-US"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endParaRPr>
          </a:p>
          <a:p>
            <a:pPr marL="342900" marR="0" lvl="0" indent="-342900" algn="just" defTabSz="709467" rtl="1" eaLnBrk="1" fontAlgn="auto" latinLnBrk="0" hangingPunct="1">
              <a:lnSpc>
                <a:spcPct val="115000"/>
              </a:lnSpc>
              <a:spcBef>
                <a:spcPts val="0"/>
              </a:spcBef>
              <a:spcAft>
                <a:spcPts val="800"/>
              </a:spcAft>
              <a:buClrTx/>
              <a:buSzTx/>
              <a:buFont typeface="Sakkal Majalla" panose="02000000000000000000" pitchFamily="2" charset="-78"/>
              <a:buChar char="-"/>
              <a:tabLst/>
              <a:defRPr/>
            </a:pPr>
            <a:r>
              <a:rPr kumimoji="0" lang="ar-SA"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rPr>
              <a:t>إطلاق منصة بيانات عربية مشتركة </a:t>
            </a:r>
            <a:endParaRPr kumimoji="0" lang="en-US"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endParaRPr>
          </a:p>
          <a:p>
            <a:pPr marL="342900" marR="0" lvl="0" indent="-342900" algn="just" defTabSz="709467" rtl="1" eaLnBrk="1" fontAlgn="auto" latinLnBrk="0" hangingPunct="1">
              <a:lnSpc>
                <a:spcPct val="115000"/>
              </a:lnSpc>
              <a:spcBef>
                <a:spcPts val="0"/>
              </a:spcBef>
              <a:spcAft>
                <a:spcPts val="800"/>
              </a:spcAft>
              <a:buClrTx/>
              <a:buSzTx/>
              <a:buFont typeface="Sakkal Majalla" panose="02000000000000000000" pitchFamily="2" charset="-78"/>
              <a:buChar char="-"/>
              <a:tabLst/>
              <a:defRPr/>
            </a:pPr>
            <a:r>
              <a:rPr kumimoji="0" lang="ar-SA"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rPr>
              <a:t>تعزيز تبادل المعلومات والخبرات بين الدول العربية</a:t>
            </a:r>
            <a:endParaRPr kumimoji="0" lang="en-US"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endParaRPr>
          </a:p>
          <a:p>
            <a:pPr marL="342900" marR="0" lvl="0" indent="-342900" algn="just" defTabSz="709467" rtl="1" eaLnBrk="1" fontAlgn="auto" latinLnBrk="0" hangingPunct="1">
              <a:lnSpc>
                <a:spcPct val="115000"/>
              </a:lnSpc>
              <a:spcBef>
                <a:spcPts val="0"/>
              </a:spcBef>
              <a:spcAft>
                <a:spcPts val="800"/>
              </a:spcAft>
              <a:buClrTx/>
              <a:buSzTx/>
              <a:buFont typeface="Sakkal Majalla" panose="02000000000000000000" pitchFamily="2" charset="-78"/>
              <a:buChar char="-"/>
              <a:tabLst/>
              <a:defRPr/>
            </a:pPr>
            <a:r>
              <a:rPr kumimoji="0" lang="ar-SA"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rPr>
              <a:t>دليل موحّد لإدارة الحالات</a:t>
            </a:r>
            <a:endParaRPr kumimoji="0" lang="en-US"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endParaRPr>
          </a:p>
          <a:p>
            <a:pPr marL="342900" marR="0" lvl="0" indent="-342900" algn="just" defTabSz="709467" rtl="1" eaLnBrk="1" fontAlgn="auto" latinLnBrk="0" hangingPunct="1">
              <a:lnSpc>
                <a:spcPct val="115000"/>
              </a:lnSpc>
              <a:spcBef>
                <a:spcPts val="0"/>
              </a:spcBef>
              <a:spcAft>
                <a:spcPts val="800"/>
              </a:spcAft>
              <a:buClrTx/>
              <a:buSzTx/>
              <a:buFont typeface="Sakkal Majalla" panose="02000000000000000000" pitchFamily="2" charset="-78"/>
              <a:buChar char="-"/>
              <a:tabLst/>
              <a:defRPr/>
            </a:pPr>
            <a:r>
              <a:rPr kumimoji="0" lang="ar-SA"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rPr>
              <a:t>خفض مؤشرات الاستغلال عبر تدخلات وقائية وفاعلة</a:t>
            </a:r>
            <a:endParaRPr kumimoji="0" lang="en-US"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endParaRPr>
          </a:p>
        </p:txBody>
      </p:sp>
    </p:spTree>
    <p:extLst>
      <p:ext uri="{BB962C8B-B14F-4D97-AF65-F5344CB8AC3E}">
        <p14:creationId xmlns:p14="http://schemas.microsoft.com/office/powerpoint/2010/main" val="23275757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04CCE59C-47DB-2B27-8D5F-E6CCE71D3F49}"/>
              </a:ext>
            </a:extLst>
          </p:cNvPr>
          <p:cNvSpPr>
            <a:spLocks noGrp="1"/>
          </p:cNvSpPr>
          <p:nvPr>
            <p:ph type="title"/>
          </p:nvPr>
        </p:nvSpPr>
        <p:spPr/>
        <p:txBody>
          <a:bodyPr/>
          <a:lstStyle/>
          <a:p>
            <a:r>
              <a:rPr kumimoji="0" lang="ar-SA" sz="6000" b="0" i="0" u="none" strike="noStrike" kern="1200" cap="none" spc="0" normalizeH="0" baseline="0" noProof="0" dirty="0">
                <a:ln>
                  <a:noFill/>
                </a:ln>
                <a:solidFill>
                  <a:srgbClr val="FFFFFF"/>
                </a:solidFill>
                <a:effectLst/>
                <a:uLnTx/>
                <a:uFillTx/>
                <a:latin typeface="Calibri" panose="020F0502020204030204" pitchFamily="34" charset="0"/>
                <a:ea typeface="+mj-ea"/>
                <a:cs typeface="Calibri" panose="020F0502020204030204" pitchFamily="34" charset="0"/>
              </a:rPr>
              <a:t>التعاون الدولي لدولة قطر في مجال الطفولة</a:t>
            </a:r>
            <a:endParaRPr lang="ar-QA" dirty="0"/>
          </a:p>
        </p:txBody>
      </p:sp>
      <p:sp>
        <p:nvSpPr>
          <p:cNvPr id="6" name="مربع نص 5">
            <a:extLst>
              <a:ext uri="{FF2B5EF4-FFF2-40B4-BE49-F238E27FC236}">
                <a16:creationId xmlns:a16="http://schemas.microsoft.com/office/drawing/2014/main" id="{3E5B045E-43B7-CBF8-F1A9-8DCA41F18DB6}"/>
              </a:ext>
            </a:extLst>
          </p:cNvPr>
          <p:cNvSpPr txBox="1"/>
          <p:nvPr/>
        </p:nvSpPr>
        <p:spPr>
          <a:xfrm>
            <a:off x="1028700" y="939801"/>
            <a:ext cx="14020800" cy="10317696"/>
          </a:xfrm>
          <a:prstGeom prst="rect">
            <a:avLst/>
          </a:prstGeom>
          <a:noFill/>
        </p:spPr>
        <p:txBody>
          <a:bodyPr wrap="square">
            <a:spAutoFit/>
          </a:bodyPr>
          <a:lstStyle/>
          <a:p>
            <a:pPr marL="0" marR="0" lvl="0" indent="0" algn="just" defTabSz="709467" rtl="1" eaLnBrk="1" fontAlgn="auto" latinLnBrk="0" hangingPunct="1">
              <a:lnSpc>
                <a:spcPct val="115000"/>
              </a:lnSpc>
              <a:spcBef>
                <a:spcPts val="0"/>
              </a:spcBef>
              <a:spcAft>
                <a:spcPts val="800"/>
              </a:spcAft>
              <a:buClrTx/>
              <a:buSzTx/>
              <a:buFontTx/>
              <a:buNone/>
              <a:tabLst/>
              <a:defRPr/>
            </a:pPr>
            <a:r>
              <a:rPr kumimoji="0" lang="ar-SA"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rPr>
              <a:t>•	تؤكد قطر التزامها بحقوق الطفل بانضمامها لاتفاقية حقوق الطفل 1989 وبروتوكولاتها، كما تلتزم بتطبيق اتفاقيات منظمة العمل الدولية الخاصة بعمل الأطفال.</a:t>
            </a:r>
          </a:p>
          <a:p>
            <a:pPr marL="0" marR="0" lvl="0" indent="0" algn="just" defTabSz="709467" rtl="1" eaLnBrk="1" fontAlgn="auto" latinLnBrk="0" hangingPunct="1">
              <a:lnSpc>
                <a:spcPct val="115000"/>
              </a:lnSpc>
              <a:spcBef>
                <a:spcPts val="0"/>
              </a:spcBef>
              <a:spcAft>
                <a:spcPts val="800"/>
              </a:spcAft>
              <a:buClrTx/>
              <a:buSzTx/>
              <a:buFontTx/>
              <a:buNone/>
              <a:tabLst/>
              <a:defRPr/>
            </a:pPr>
            <a:r>
              <a:rPr kumimoji="0" lang="ar-SA"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rPr>
              <a:t>•	الشراكة مع منظمة الأمم المتحدة للطفولة (اليونيسف): تعمل دولة قطر على إرساء الشراكة الدولية والإقليمية وبوجه خاص مع منظمة الأمم المتحدة للطفولة (</a:t>
            </a:r>
            <a:r>
              <a:rPr kumimoji="0" lang="ar-SA" sz="4400" b="0" i="0" u="none" strike="noStrike" kern="100" cap="none" spc="0" normalizeH="0" baseline="0" noProof="0">
                <a:ln>
                  <a:noFill/>
                </a:ln>
                <a:solidFill>
                  <a:srgbClr val="89143C"/>
                </a:solidFill>
                <a:effectLst/>
                <a:uLnTx/>
                <a:uFillTx/>
                <a:latin typeface="Aptos" panose="020B0004020202020204" pitchFamily="34" charset="0"/>
                <a:ea typeface="+mn-ea"/>
                <a:cs typeface="Sakkal Majalla" panose="02000000000000000000" pitchFamily="2" charset="-78"/>
              </a:rPr>
              <a:t>اليونيسف)، </a:t>
            </a:r>
            <a:r>
              <a:rPr kumimoji="0" lang="ar-SA"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rPr>
              <a:t>وفي هذا الاطار تم ابرام الاتفاقية الأساسية مع اليونيسف عام 2018، وأيضا وثيقة برنامج اليونيسف دون‑الإقليمي: منطقة الخليج (2019–2023)، والتي وافق عليها المجلس التنفيذي لليونيسف والتي تضع أولويات أربعة للشراكة منها تنمية الطفولة المبكرة وحماية الطفل، ثم جاءت مذكرة التفاهم بين دولة قطر ومنظمة اليونيسف بشأن التعاون في مجال الطفولة والتي صادقت عليها دولة قطر بموجب مرسوم رقم (38) لسنة 2021 بهدف تعزيز التعاون في مجال الطفولة والمجالات ذات الصلة، كما وقّعت دولة قطر اتفاق تعاون مع صندوق الأمم المتحدة للطفولة (اليونيسف) لإطلاق برنامج مشترك للفترة 2026–2030، يهدف إلى تعزيز حقوق الطفل ودعم مجالات التعليم والحماية والتنمية وفق رؤية قطر الوطنية 2030.</a:t>
            </a:r>
          </a:p>
        </p:txBody>
      </p:sp>
    </p:spTree>
    <p:extLst>
      <p:ext uri="{BB962C8B-B14F-4D97-AF65-F5344CB8AC3E}">
        <p14:creationId xmlns:p14="http://schemas.microsoft.com/office/powerpoint/2010/main" val="38548073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82E5FF4-0A43-39B8-258D-D9173824BE93}"/>
              </a:ext>
            </a:extLst>
          </p:cNvPr>
          <p:cNvSpPr>
            <a:spLocks noGrp="1"/>
          </p:cNvSpPr>
          <p:nvPr>
            <p:ph type="title"/>
          </p:nvPr>
        </p:nvSpPr>
        <p:spPr>
          <a:xfrm>
            <a:off x="457200" y="3383280"/>
            <a:ext cx="22768560" cy="5478870"/>
          </a:xfrm>
          <a:prstGeom prst="rect">
            <a:avLst/>
          </a:prstGeom>
        </p:spPr>
        <p:txBody>
          <a:bodyPr/>
          <a:lstStyle/>
          <a:p>
            <a:pPr algn="ctr"/>
            <a:r>
              <a:rPr lang="ar-SA" b="0" dirty="0"/>
              <a:t>مقترح دولة قطر</a:t>
            </a:r>
            <a:br>
              <a:rPr lang="ar-QA" b="0" dirty="0"/>
            </a:br>
            <a:br>
              <a:rPr lang="en-US" b="0" dirty="0"/>
            </a:br>
            <a:r>
              <a:rPr lang="ar-SA" b="0" dirty="0"/>
              <a:t>نحو رؤية عربية جديدة لحماية الأطفال من جميع أشكال الاستغلال وضمان تمتعهم بحقوقهم</a:t>
            </a:r>
            <a:endParaRPr lang="en-US" b="0" dirty="0"/>
          </a:p>
        </p:txBody>
      </p:sp>
    </p:spTree>
    <p:extLst>
      <p:ext uri="{BB962C8B-B14F-4D97-AF65-F5344CB8AC3E}">
        <p14:creationId xmlns:p14="http://schemas.microsoft.com/office/powerpoint/2010/main" val="36221053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81233-8213-9F34-14D4-D4B6C989777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0D0DF52-FFBE-C418-5002-37CFF7458B7E}"/>
              </a:ext>
            </a:extLst>
          </p:cNvPr>
          <p:cNvSpPr>
            <a:spLocks noGrp="1"/>
          </p:cNvSpPr>
          <p:nvPr>
            <p:ph type="title"/>
          </p:nvPr>
        </p:nvSpPr>
        <p:spPr>
          <a:xfrm>
            <a:off x="457200" y="3383280"/>
            <a:ext cx="22768560" cy="5478870"/>
          </a:xfrm>
          <a:prstGeom prst="rect">
            <a:avLst/>
          </a:prstGeom>
        </p:spPr>
        <p:txBody>
          <a:bodyPr/>
          <a:lstStyle/>
          <a:p>
            <a:pPr algn="ctr"/>
            <a:r>
              <a:rPr lang="ar-SA" sz="4800" b="0" dirty="0"/>
              <a:t>انطلاقًا من التزام دولة قطر الراسخ بحماية الأطفال وتعزيز حقوقهم بوصفهم ركيزةً للتنمية المستدامة وعماد مستقبل الأمة، واستنادًا إلى رؤية قطر الوطنية 2030 التي تضع التنمية البشرية في قلب أولوياتها؛ تتقدم دولة قطر بهذا المقترح لإطلاق رؤية عربية جديدة تُسهم في حماية الأطفال من جميع أشكال الاستغلال، وتضمن تمتعهم بحقوقهم دون تمييز، وفق نهج اجتماعي حقوقي تكاملي، وشراكة فعّالة بين الدول العربية والمنظمات الإقليمية والدولية.</a:t>
            </a:r>
          </a:p>
        </p:txBody>
      </p:sp>
    </p:spTree>
    <p:extLst>
      <p:ext uri="{BB962C8B-B14F-4D97-AF65-F5344CB8AC3E}">
        <p14:creationId xmlns:p14="http://schemas.microsoft.com/office/powerpoint/2010/main" val="202221364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A86BF3CF-CB69-D7E5-0796-F77D13B9B1CD}"/>
              </a:ext>
            </a:extLst>
          </p:cNvPr>
          <p:cNvSpPr>
            <a:spLocks noGrp="1"/>
          </p:cNvSpPr>
          <p:nvPr>
            <p:ph type="title"/>
          </p:nvPr>
        </p:nvSpPr>
        <p:spPr>
          <a:xfrm>
            <a:off x="17190719" y="5809156"/>
            <a:ext cx="4687719" cy="2097688"/>
          </a:xfrm>
        </p:spPr>
        <p:txBody>
          <a:bodyPr/>
          <a:lstStyle/>
          <a:p>
            <a:r>
              <a:rPr lang="ar-SA" b="0" dirty="0"/>
              <a:t>الهدف العام</a:t>
            </a:r>
            <a:endParaRPr lang="en-US" b="0" dirty="0"/>
          </a:p>
        </p:txBody>
      </p:sp>
      <p:sp>
        <p:nvSpPr>
          <p:cNvPr id="7" name="TextBox 6">
            <a:extLst>
              <a:ext uri="{FF2B5EF4-FFF2-40B4-BE49-F238E27FC236}">
                <a16:creationId xmlns:a16="http://schemas.microsoft.com/office/drawing/2014/main" id="{D7F440E0-2C54-D399-5F85-A8A6F6F146DF}"/>
              </a:ext>
            </a:extLst>
          </p:cNvPr>
          <p:cNvSpPr txBox="1"/>
          <p:nvPr/>
        </p:nvSpPr>
        <p:spPr>
          <a:xfrm>
            <a:off x="859536" y="5471519"/>
            <a:ext cx="13876020" cy="2215991"/>
          </a:xfrm>
          <a:prstGeom prst="rect">
            <a:avLst/>
          </a:prstGeom>
          <a:noFill/>
        </p:spPr>
        <p:txBody>
          <a:bodyPr wrap="square">
            <a:spAutoFit/>
          </a:bodyPr>
          <a:lstStyle/>
          <a:p>
            <a:pPr marL="0" marR="0" lvl="0" indent="0" algn="just" defTabSz="709467" rtl="1" eaLnBrk="1" fontAlgn="auto" latinLnBrk="0" hangingPunct="1">
              <a:lnSpc>
                <a:spcPct val="115000"/>
              </a:lnSpc>
              <a:spcBef>
                <a:spcPts val="0"/>
              </a:spcBef>
              <a:spcAft>
                <a:spcPts val="800"/>
              </a:spcAft>
              <a:buClrTx/>
              <a:buSzTx/>
              <a:buFontTx/>
              <a:buNone/>
              <a:tabLst/>
              <a:defRPr/>
            </a:pPr>
            <a:r>
              <a:rPr kumimoji="0" lang="ar-SA" sz="4000" b="0"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ترسيخ إطار عربي موحّد وغير قابل للتساهل تجاه جميع أشكال استغلال الأطفال، وتعزيز منظومات الحماية الاجتماعية والعدلية والتعليمية في الدول العربية، بما يضمن سلامتهم الجسدية والنفسية وتمتعهم بحقوقهم كاملة.</a:t>
            </a:r>
            <a:endParaRPr kumimoji="0" lang="en-US" sz="3200" b="0"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31182027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32021-DAD9-1CE6-8AD3-08E0F96430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7DC07B-4F6F-156B-757A-8C6CCBE89E76}"/>
              </a:ext>
            </a:extLst>
          </p:cNvPr>
          <p:cNvSpPr>
            <a:spLocks noGrp="1"/>
          </p:cNvSpPr>
          <p:nvPr>
            <p:ph type="title"/>
          </p:nvPr>
        </p:nvSpPr>
        <p:spPr>
          <a:xfrm>
            <a:off x="16581750" y="5809156"/>
            <a:ext cx="5894726" cy="2097688"/>
          </a:xfrm>
        </p:spPr>
        <p:txBody>
          <a:bodyPr/>
          <a:lstStyle/>
          <a:p>
            <a:pPr algn="ctr"/>
            <a:r>
              <a:rPr lang="ar-SA" dirty="0"/>
              <a:t>الأهداف التفصيلية</a:t>
            </a:r>
            <a:endParaRPr lang="en-US" dirty="0"/>
          </a:p>
        </p:txBody>
      </p:sp>
      <p:sp>
        <p:nvSpPr>
          <p:cNvPr id="5" name="BG">
            <a:extLst>
              <a:ext uri="{FF2B5EF4-FFF2-40B4-BE49-F238E27FC236}">
                <a16:creationId xmlns:a16="http://schemas.microsoft.com/office/drawing/2014/main" id="{07FC9D36-FE96-E786-2DEF-F4E205FBB39E}"/>
              </a:ext>
            </a:extLst>
          </p:cNvPr>
          <p:cNvSpPr>
            <a:spLocks/>
          </p:cNvSpPr>
          <p:nvPr/>
        </p:nvSpPr>
        <p:spPr>
          <a:xfrm>
            <a:off x="0" y="0"/>
            <a:ext cx="14593228"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09467" rtl="0" eaLnBrk="1" fontAlgn="auto" latinLnBrk="0" hangingPunct="1">
              <a:lnSpc>
                <a:spcPct val="100000"/>
              </a:lnSpc>
              <a:spcBef>
                <a:spcPts val="0"/>
              </a:spcBef>
              <a:spcAft>
                <a:spcPts val="0"/>
              </a:spcAft>
              <a:buClrTx/>
              <a:buSzTx/>
              <a:buFontTx/>
              <a:buNone/>
              <a:tabLst/>
              <a:defRPr/>
            </a:pPr>
            <a:endParaRPr kumimoji="0" lang="en-QA" sz="1397" b="0" i="0" u="none" strike="noStrike" kern="1200" cap="none" spc="0" normalizeH="0" baseline="0" noProof="0">
              <a:ln>
                <a:noFill/>
              </a:ln>
              <a:solidFill>
                <a:srgbClr val="FFFFFF"/>
              </a:solidFill>
              <a:effectLst/>
              <a:uLnTx/>
              <a:uFillTx/>
              <a:latin typeface="Lusail+"/>
              <a:ea typeface="+mn-ea"/>
              <a:cs typeface="Lusail+"/>
            </a:endParaRPr>
          </a:p>
        </p:txBody>
      </p:sp>
      <p:sp>
        <p:nvSpPr>
          <p:cNvPr id="4" name="TextBox 3">
            <a:extLst>
              <a:ext uri="{FF2B5EF4-FFF2-40B4-BE49-F238E27FC236}">
                <a16:creationId xmlns:a16="http://schemas.microsoft.com/office/drawing/2014/main" id="{68B2686A-8EF4-9A77-F2F0-D118DD54F0D5}"/>
              </a:ext>
            </a:extLst>
          </p:cNvPr>
          <p:cNvSpPr txBox="1"/>
          <p:nvPr/>
        </p:nvSpPr>
        <p:spPr>
          <a:xfrm>
            <a:off x="1632204" y="3526073"/>
            <a:ext cx="12188952" cy="6976269"/>
          </a:xfrm>
          <a:prstGeom prst="rect">
            <a:avLst/>
          </a:prstGeom>
          <a:noFill/>
        </p:spPr>
        <p:txBody>
          <a:bodyPr wrap="square">
            <a:spAutoFit/>
          </a:bodyPr>
          <a:lstStyle/>
          <a:p>
            <a:pPr marL="342900" marR="0" lvl="0" indent="-342900" algn="just" defTabSz="709467" rtl="1" eaLnBrk="1" fontAlgn="auto" latinLnBrk="0" hangingPunct="1">
              <a:lnSpc>
                <a:spcPct val="115000"/>
              </a:lnSpc>
              <a:spcBef>
                <a:spcPts val="0"/>
              </a:spcBef>
              <a:spcAft>
                <a:spcPts val="800"/>
              </a:spcAft>
              <a:buClrTx/>
              <a:buSzTx/>
              <a:buFont typeface="+mj-lt"/>
              <a:buAutoNum type="arabicPeriod"/>
              <a:tabLst>
                <a:tab pos="457200" algn="l"/>
              </a:tabLst>
              <a:defRPr/>
            </a:pPr>
            <a:r>
              <a:rPr kumimoji="0" lang="ar-SA" sz="40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rPr>
              <a:t>تعزيز سياسات الحماية الاجتماعية وضمان وصول الخدمات الوقائية والعلاجية للفئات الأكثر هشاشة.</a:t>
            </a:r>
            <a:endParaRPr kumimoji="0" lang="en-US" sz="40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endParaRPr>
          </a:p>
          <a:p>
            <a:pPr marL="342900" marR="0" lvl="0" indent="-342900" algn="just" defTabSz="709467" rtl="1" eaLnBrk="1" fontAlgn="auto" latinLnBrk="0" hangingPunct="1">
              <a:lnSpc>
                <a:spcPct val="115000"/>
              </a:lnSpc>
              <a:spcBef>
                <a:spcPts val="0"/>
              </a:spcBef>
              <a:spcAft>
                <a:spcPts val="800"/>
              </a:spcAft>
              <a:buClrTx/>
              <a:buSzTx/>
              <a:buFont typeface="+mj-lt"/>
              <a:buAutoNum type="arabicPeriod"/>
              <a:tabLst>
                <a:tab pos="457200" algn="l"/>
              </a:tabLst>
              <a:defRPr/>
            </a:pPr>
            <a:r>
              <a:rPr kumimoji="0" lang="ar-SA" sz="40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rPr>
              <a:t>مكافحة جميع صور الاستغلال (الاقتصادي، الجنسي، العمل الخطِر، التسول، الاتجار، الاستغلال الرقمي).</a:t>
            </a:r>
            <a:endParaRPr kumimoji="0" lang="en-US" sz="40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endParaRPr>
          </a:p>
          <a:p>
            <a:pPr marL="342900" marR="0" lvl="0" indent="-342900" algn="just" defTabSz="709467" rtl="1" eaLnBrk="1" fontAlgn="auto" latinLnBrk="0" hangingPunct="1">
              <a:lnSpc>
                <a:spcPct val="115000"/>
              </a:lnSpc>
              <a:spcBef>
                <a:spcPts val="0"/>
              </a:spcBef>
              <a:spcAft>
                <a:spcPts val="800"/>
              </a:spcAft>
              <a:buClrTx/>
              <a:buSzTx/>
              <a:buFont typeface="+mj-lt"/>
              <a:buAutoNum type="arabicPeriod"/>
              <a:tabLst>
                <a:tab pos="457200" algn="l"/>
              </a:tabLst>
              <a:defRPr/>
            </a:pPr>
            <a:r>
              <a:rPr kumimoji="0" lang="ar-SA" sz="40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rPr>
              <a:t>تعزيز نظم الرصد والإحالة متعددة القطاعات لحماية الطفل والاستجابة السريعة للحالات.</a:t>
            </a:r>
            <a:endParaRPr kumimoji="0" lang="en-US" sz="40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endParaRPr>
          </a:p>
          <a:p>
            <a:pPr marL="342900" marR="0" lvl="0" indent="-342900" algn="just" defTabSz="709467" rtl="1" eaLnBrk="1" fontAlgn="auto" latinLnBrk="0" hangingPunct="1">
              <a:lnSpc>
                <a:spcPct val="115000"/>
              </a:lnSpc>
              <a:spcBef>
                <a:spcPts val="0"/>
              </a:spcBef>
              <a:spcAft>
                <a:spcPts val="800"/>
              </a:spcAft>
              <a:buClrTx/>
              <a:buSzTx/>
              <a:buFont typeface="+mj-lt"/>
              <a:buAutoNum type="arabicPeriod"/>
              <a:tabLst>
                <a:tab pos="457200" algn="l"/>
              </a:tabLst>
              <a:defRPr/>
            </a:pPr>
            <a:r>
              <a:rPr kumimoji="0" lang="ar-SA" sz="40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rPr>
              <a:t>دعم الأسر وتمكينها اقتصاديًا واجتماعيًا باعتبارها خط الدفاع الأول لحماية الطفل.</a:t>
            </a:r>
            <a:endParaRPr kumimoji="0" lang="en-US" sz="40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endParaRPr>
          </a:p>
          <a:p>
            <a:pPr marL="342900" marR="0" lvl="0" indent="-342900" algn="just" defTabSz="709467" rtl="1" eaLnBrk="1" fontAlgn="auto" latinLnBrk="0" hangingPunct="1">
              <a:lnSpc>
                <a:spcPct val="115000"/>
              </a:lnSpc>
              <a:spcBef>
                <a:spcPts val="0"/>
              </a:spcBef>
              <a:spcAft>
                <a:spcPts val="800"/>
              </a:spcAft>
              <a:buClrTx/>
              <a:buSzTx/>
              <a:buFont typeface="+mj-lt"/>
              <a:buAutoNum type="arabicPeriod"/>
              <a:tabLst>
                <a:tab pos="457200" algn="l"/>
              </a:tabLst>
              <a:defRPr/>
            </a:pPr>
            <a:r>
              <a:rPr kumimoji="0" lang="ar-SA" sz="40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rPr>
              <a:t>تعزيز الوعي المجتمعي العربي بحقوق الطفل ومخاطر الاستغلال بجميع أشكاله.</a:t>
            </a:r>
            <a:endParaRPr kumimoji="0" lang="en-US" sz="40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endParaRPr>
          </a:p>
          <a:p>
            <a:pPr marL="342900" marR="0" lvl="0" indent="-342900" algn="just" defTabSz="709467" rtl="1" eaLnBrk="1" fontAlgn="auto" latinLnBrk="0" hangingPunct="1">
              <a:lnSpc>
                <a:spcPct val="115000"/>
              </a:lnSpc>
              <a:spcBef>
                <a:spcPts val="0"/>
              </a:spcBef>
              <a:spcAft>
                <a:spcPts val="800"/>
              </a:spcAft>
              <a:buClrTx/>
              <a:buSzTx/>
              <a:buFont typeface="+mj-lt"/>
              <a:buAutoNum type="arabicPeriod"/>
              <a:tabLst>
                <a:tab pos="457200" algn="l"/>
              </a:tabLst>
              <a:defRPr/>
            </a:pPr>
            <a:r>
              <a:rPr kumimoji="0" lang="ar-SA" sz="40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rPr>
              <a:t>تطوير قدرات الكوادر العاملة مع الأطفال وفق معايير ومؤهلات تخصصية.</a:t>
            </a:r>
            <a:endParaRPr kumimoji="0" lang="en-US" sz="40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endParaRPr>
          </a:p>
        </p:txBody>
      </p:sp>
    </p:spTree>
    <p:extLst>
      <p:ext uri="{BB962C8B-B14F-4D97-AF65-F5344CB8AC3E}">
        <p14:creationId xmlns:p14="http://schemas.microsoft.com/office/powerpoint/2010/main" val="184798578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7765E-629E-DDAD-73AD-B60587E08757}"/>
            </a:ext>
          </a:extLst>
        </p:cNvPr>
        <p:cNvGrpSpPr/>
        <p:nvPr/>
      </p:nvGrpSpPr>
      <p:grpSpPr>
        <a:xfrm>
          <a:off x="0" y="0"/>
          <a:ext cx="0" cy="0"/>
          <a:chOff x="0" y="0"/>
          <a:chExt cx="0" cy="0"/>
        </a:xfrm>
      </p:grpSpPr>
      <p:sp>
        <p:nvSpPr>
          <p:cNvPr id="17" name="Title 1">
            <a:extLst>
              <a:ext uri="{FF2B5EF4-FFF2-40B4-BE49-F238E27FC236}">
                <a16:creationId xmlns:a16="http://schemas.microsoft.com/office/drawing/2014/main" id="{2901C5FF-EB73-0CE7-4963-E265C5864124}"/>
              </a:ext>
            </a:extLst>
          </p:cNvPr>
          <p:cNvSpPr>
            <a:spLocks noGrp="1"/>
          </p:cNvSpPr>
          <p:nvPr>
            <p:ph type="title"/>
          </p:nvPr>
        </p:nvSpPr>
        <p:spPr>
          <a:xfrm>
            <a:off x="16861537" y="5589822"/>
            <a:ext cx="6236208" cy="2097688"/>
          </a:xfrm>
        </p:spPr>
        <p:txBody>
          <a:bodyPr/>
          <a:lstStyle/>
          <a:p>
            <a:r>
              <a:rPr lang="ar-SA" b="0" dirty="0"/>
              <a:t>محاور العمل المقترحة</a:t>
            </a:r>
            <a:endParaRPr lang="en-US" b="0" dirty="0"/>
          </a:p>
        </p:txBody>
      </p:sp>
      <p:graphicFrame>
        <p:nvGraphicFramePr>
          <p:cNvPr id="2" name="Table 1">
            <a:extLst>
              <a:ext uri="{FF2B5EF4-FFF2-40B4-BE49-F238E27FC236}">
                <a16:creationId xmlns:a16="http://schemas.microsoft.com/office/drawing/2014/main" id="{87A08BD1-9C47-429E-A0D8-26A7E709B41D}"/>
              </a:ext>
            </a:extLst>
          </p:cNvPr>
          <p:cNvGraphicFramePr>
            <a:graphicFrameLocks noGrp="1"/>
          </p:cNvGraphicFramePr>
          <p:nvPr>
            <p:extLst>
              <p:ext uri="{D42A27DB-BD31-4B8C-83A1-F6EECF244321}">
                <p14:modId xmlns:p14="http://schemas.microsoft.com/office/powerpoint/2010/main" val="1440853134"/>
              </p:ext>
            </p:extLst>
          </p:nvPr>
        </p:nvGraphicFramePr>
        <p:xfrm>
          <a:off x="1152144" y="2432304"/>
          <a:ext cx="13331952" cy="9143346"/>
        </p:xfrm>
        <a:graphic>
          <a:graphicData uri="http://schemas.openxmlformats.org/drawingml/2006/table">
            <a:tbl>
              <a:tblPr rtl="1" firstRow="1" firstCol="1" bandRow="1">
                <a:tableStyleId>{BDBED569-4797-4DF1-A0F4-6AAB3CD982D8}</a:tableStyleId>
              </a:tblPr>
              <a:tblGrid>
                <a:gridCol w="5238496">
                  <a:extLst>
                    <a:ext uri="{9D8B030D-6E8A-4147-A177-3AD203B41FA5}">
                      <a16:colId xmlns:a16="http://schemas.microsoft.com/office/drawing/2014/main" val="2223272959"/>
                    </a:ext>
                  </a:extLst>
                </a:gridCol>
                <a:gridCol w="8093456">
                  <a:extLst>
                    <a:ext uri="{9D8B030D-6E8A-4147-A177-3AD203B41FA5}">
                      <a16:colId xmlns:a16="http://schemas.microsoft.com/office/drawing/2014/main" val="1877333698"/>
                    </a:ext>
                  </a:extLst>
                </a:gridCol>
              </a:tblGrid>
              <a:tr h="818277">
                <a:tc>
                  <a:txBody>
                    <a:bodyPr/>
                    <a:lstStyle/>
                    <a:p>
                      <a:pPr marL="0" marR="0" algn="ctr" rtl="1">
                        <a:lnSpc>
                          <a:spcPct val="115000"/>
                        </a:lnSpc>
                        <a:spcAft>
                          <a:spcPts val="800"/>
                        </a:spcAft>
                        <a:buNone/>
                      </a:pPr>
                      <a:r>
                        <a:rPr lang="ar-SA" sz="2800" kern="100" dirty="0">
                          <a:effectLst/>
                        </a:rPr>
                        <a:t>المحور</a:t>
                      </a:r>
                      <a:endParaRPr lang="en-US" sz="2000" kern="100" dirty="0">
                        <a:effectLst/>
                        <a:latin typeface="Aptos" panose="020B0004020202020204" pitchFamily="34" charset="0"/>
                        <a:ea typeface="Aptos" panose="020B0004020202020204" pitchFamily="34" charset="0"/>
                        <a:cs typeface="Arial" panose="020B0604020202020204" pitchFamily="34" charset="0"/>
                      </a:endParaRPr>
                    </a:p>
                  </a:txBody>
                  <a:tcPr marL="9525" marR="9525" marT="9525" marB="9525" anchor="ctr"/>
                </a:tc>
                <a:tc>
                  <a:txBody>
                    <a:bodyPr/>
                    <a:lstStyle/>
                    <a:p>
                      <a:pPr marL="0" marR="0" algn="ctr" rtl="1">
                        <a:lnSpc>
                          <a:spcPct val="115000"/>
                        </a:lnSpc>
                        <a:spcAft>
                          <a:spcPts val="800"/>
                        </a:spcAft>
                        <a:buNone/>
                      </a:pPr>
                      <a:r>
                        <a:rPr lang="ar-SA" sz="2800" kern="100" dirty="0">
                          <a:effectLst/>
                        </a:rPr>
                        <a:t>المسارات</a:t>
                      </a:r>
                      <a:endParaRPr lang="en-US" sz="2000" kern="100" dirty="0">
                        <a:effectLst/>
                        <a:latin typeface="Aptos" panose="020B0004020202020204" pitchFamily="34" charset="0"/>
                        <a:ea typeface="Aptos" panose="020B000402020202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3213415565"/>
                  </a:ext>
                </a:extLst>
              </a:tr>
              <a:tr h="1623244">
                <a:tc>
                  <a:txBody>
                    <a:bodyPr/>
                    <a:lstStyle/>
                    <a:p>
                      <a:pPr marL="0" marR="0" algn="ctr" rtl="1">
                        <a:lnSpc>
                          <a:spcPct val="115000"/>
                        </a:lnSpc>
                        <a:spcAft>
                          <a:spcPts val="800"/>
                        </a:spcAft>
                        <a:buNone/>
                      </a:pPr>
                      <a:r>
                        <a:rPr lang="ar-SA" sz="2800" kern="100" dirty="0">
                          <a:effectLst/>
                        </a:rPr>
                        <a:t>الإطار التشريعي والسياسات</a:t>
                      </a:r>
                      <a:endParaRPr lang="en-US" sz="2000" kern="100" dirty="0">
                        <a:effectLst/>
                        <a:latin typeface="Aptos" panose="020B0004020202020204" pitchFamily="34" charset="0"/>
                        <a:ea typeface="Aptos" panose="020B0004020202020204" pitchFamily="34" charset="0"/>
                        <a:cs typeface="Arial" panose="020B0604020202020204" pitchFamily="34" charset="0"/>
                      </a:endParaRPr>
                    </a:p>
                  </a:txBody>
                  <a:tcPr marL="9525" marR="9525" marT="9525" marB="9525" anchor="ctr"/>
                </a:tc>
                <a:tc>
                  <a:txBody>
                    <a:bodyPr/>
                    <a:lstStyle/>
                    <a:p>
                      <a:pPr marL="0" marR="0" algn="ctr" rtl="1">
                        <a:lnSpc>
                          <a:spcPct val="115000"/>
                        </a:lnSpc>
                        <a:spcAft>
                          <a:spcPts val="800"/>
                        </a:spcAft>
                        <a:buNone/>
                      </a:pPr>
                      <a:r>
                        <a:rPr lang="ar-QA" sz="2800" kern="100" dirty="0">
                          <a:effectLst/>
                        </a:rPr>
                        <a:t>      </a:t>
                      </a:r>
                      <a:r>
                        <a:rPr lang="ar-SA" sz="2800" kern="100" dirty="0">
                          <a:effectLst/>
                        </a:rPr>
                        <a:t>مراجعة وتحديث التشريعات العربية بما يتسق مع الاتفاقيات الدولية والإقليمية</a:t>
                      </a:r>
                      <a:endParaRPr lang="en-US" sz="2000" kern="100" dirty="0">
                        <a:effectLst/>
                        <a:latin typeface="Aptos" panose="020B0004020202020204" pitchFamily="34" charset="0"/>
                        <a:ea typeface="Aptos" panose="020B000402020202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3258674712"/>
                  </a:ext>
                </a:extLst>
              </a:tr>
              <a:tr h="818277">
                <a:tc>
                  <a:txBody>
                    <a:bodyPr/>
                    <a:lstStyle/>
                    <a:p>
                      <a:pPr marL="0" marR="0" algn="ctr" rtl="1">
                        <a:lnSpc>
                          <a:spcPct val="115000"/>
                        </a:lnSpc>
                        <a:spcAft>
                          <a:spcPts val="800"/>
                        </a:spcAft>
                        <a:buNone/>
                      </a:pPr>
                      <a:r>
                        <a:rPr lang="ar-SA" sz="2800" kern="100" dirty="0">
                          <a:effectLst/>
                        </a:rPr>
                        <a:t>الوقاية والرصد المبكر</a:t>
                      </a:r>
                      <a:endParaRPr lang="en-US" sz="2000" kern="100" dirty="0">
                        <a:effectLst/>
                        <a:latin typeface="Aptos" panose="020B0004020202020204" pitchFamily="34" charset="0"/>
                        <a:ea typeface="Aptos" panose="020B0004020202020204" pitchFamily="34" charset="0"/>
                        <a:cs typeface="Arial" panose="020B0604020202020204" pitchFamily="34" charset="0"/>
                      </a:endParaRPr>
                    </a:p>
                  </a:txBody>
                  <a:tcPr marL="9525" marR="9525" marT="9525" marB="9525" anchor="ctr"/>
                </a:tc>
                <a:tc>
                  <a:txBody>
                    <a:bodyPr/>
                    <a:lstStyle/>
                    <a:p>
                      <a:pPr marL="0" marR="0" algn="ctr" rtl="1">
                        <a:lnSpc>
                          <a:spcPct val="115000"/>
                        </a:lnSpc>
                        <a:spcAft>
                          <a:spcPts val="800"/>
                        </a:spcAft>
                        <a:buNone/>
                      </a:pPr>
                      <a:r>
                        <a:rPr lang="ar-QA" sz="2800" kern="100" dirty="0">
                          <a:effectLst/>
                        </a:rPr>
                        <a:t>    </a:t>
                      </a:r>
                      <a:r>
                        <a:rPr lang="ar-SA" sz="2800" kern="100" dirty="0">
                          <a:effectLst/>
                        </a:rPr>
                        <a:t>أنظمة إنذار مبكر – إدارة حالات – قواعد بيانات مشتركة</a:t>
                      </a:r>
                      <a:endParaRPr lang="en-US" sz="2000" kern="100" dirty="0">
                        <a:effectLst/>
                        <a:latin typeface="Aptos" panose="020B0004020202020204" pitchFamily="34" charset="0"/>
                        <a:ea typeface="Aptos" panose="020B000402020202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3838676026"/>
                  </a:ext>
                </a:extLst>
              </a:tr>
              <a:tr h="818277">
                <a:tc>
                  <a:txBody>
                    <a:bodyPr/>
                    <a:lstStyle/>
                    <a:p>
                      <a:pPr marL="0" marR="0" algn="ctr" rtl="1">
                        <a:lnSpc>
                          <a:spcPct val="115000"/>
                        </a:lnSpc>
                        <a:spcAft>
                          <a:spcPts val="800"/>
                        </a:spcAft>
                        <a:buNone/>
                      </a:pPr>
                      <a:r>
                        <a:rPr lang="ar-SA" sz="2800" kern="100" dirty="0">
                          <a:effectLst/>
                        </a:rPr>
                        <a:t>حماية الأطفال العاملين</a:t>
                      </a:r>
                      <a:endParaRPr lang="en-US" sz="2000" kern="100" dirty="0">
                        <a:effectLst/>
                        <a:latin typeface="Aptos" panose="020B0004020202020204" pitchFamily="34" charset="0"/>
                        <a:ea typeface="Aptos" panose="020B0004020202020204" pitchFamily="34" charset="0"/>
                        <a:cs typeface="Arial" panose="020B0604020202020204" pitchFamily="34" charset="0"/>
                      </a:endParaRPr>
                    </a:p>
                  </a:txBody>
                  <a:tcPr marL="9525" marR="9525" marT="9525" marB="9525" anchor="ctr"/>
                </a:tc>
                <a:tc>
                  <a:txBody>
                    <a:bodyPr/>
                    <a:lstStyle/>
                    <a:p>
                      <a:pPr marL="0" marR="0" algn="ctr" rtl="1">
                        <a:lnSpc>
                          <a:spcPct val="115000"/>
                        </a:lnSpc>
                        <a:spcAft>
                          <a:spcPts val="800"/>
                        </a:spcAft>
                        <a:buNone/>
                      </a:pPr>
                      <a:r>
                        <a:rPr lang="ar-SA" sz="2800" kern="100" dirty="0">
                          <a:effectLst/>
                        </a:rPr>
                        <a:t>تنظيم العمل وتفعيل التفتيش </a:t>
                      </a:r>
                      <a:endParaRPr lang="en-US" sz="2000" kern="100" dirty="0">
                        <a:effectLst/>
                        <a:latin typeface="Aptos" panose="020B0004020202020204" pitchFamily="34" charset="0"/>
                        <a:ea typeface="Aptos" panose="020B000402020202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2760955426"/>
                  </a:ext>
                </a:extLst>
              </a:tr>
              <a:tr h="1623244">
                <a:tc>
                  <a:txBody>
                    <a:bodyPr/>
                    <a:lstStyle/>
                    <a:p>
                      <a:pPr marL="0" marR="0" algn="ctr" rtl="1">
                        <a:lnSpc>
                          <a:spcPct val="115000"/>
                        </a:lnSpc>
                        <a:spcAft>
                          <a:spcPts val="800"/>
                        </a:spcAft>
                        <a:buNone/>
                      </a:pPr>
                      <a:r>
                        <a:rPr lang="ar-SA" sz="2800" kern="100" dirty="0">
                          <a:effectLst/>
                        </a:rPr>
                        <a:t>مكافحة الاتجار والاستغلال الجنسي</a:t>
                      </a:r>
                      <a:endParaRPr lang="en-US" sz="2000" kern="100" dirty="0">
                        <a:effectLst/>
                        <a:latin typeface="Aptos" panose="020B0004020202020204" pitchFamily="34" charset="0"/>
                        <a:ea typeface="Aptos" panose="020B0004020202020204" pitchFamily="34" charset="0"/>
                        <a:cs typeface="Arial" panose="020B0604020202020204" pitchFamily="34" charset="0"/>
                      </a:endParaRPr>
                    </a:p>
                  </a:txBody>
                  <a:tcPr marL="9525" marR="9525" marT="9525" marB="9525" anchor="ctr"/>
                </a:tc>
                <a:tc>
                  <a:txBody>
                    <a:bodyPr/>
                    <a:lstStyle/>
                    <a:p>
                      <a:pPr marL="0" marR="0" algn="ctr" rtl="1">
                        <a:lnSpc>
                          <a:spcPct val="115000"/>
                        </a:lnSpc>
                        <a:spcAft>
                          <a:spcPts val="800"/>
                        </a:spcAft>
                        <a:buNone/>
                      </a:pPr>
                      <a:r>
                        <a:rPr lang="ar-SA" sz="2800" kern="100" dirty="0">
                          <a:effectLst/>
                        </a:rPr>
                        <a:t>إشراف قضائي – إعادة التأهيل</a:t>
                      </a:r>
                      <a:endParaRPr lang="en-US" sz="2000" kern="100" dirty="0">
                        <a:effectLst/>
                        <a:latin typeface="Aptos" panose="020B0004020202020204" pitchFamily="34" charset="0"/>
                        <a:ea typeface="Aptos" panose="020B000402020202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1662598529"/>
                  </a:ext>
                </a:extLst>
              </a:tr>
              <a:tr h="818277">
                <a:tc>
                  <a:txBody>
                    <a:bodyPr/>
                    <a:lstStyle/>
                    <a:p>
                      <a:pPr marL="0" marR="0" algn="ctr" rtl="1">
                        <a:lnSpc>
                          <a:spcPct val="115000"/>
                        </a:lnSpc>
                        <a:spcAft>
                          <a:spcPts val="800"/>
                        </a:spcAft>
                        <a:buNone/>
                      </a:pPr>
                      <a:r>
                        <a:rPr lang="ar-SA" sz="2800" kern="100" dirty="0">
                          <a:effectLst/>
                        </a:rPr>
                        <a:t>الاستغلال الرقمي</a:t>
                      </a:r>
                      <a:endParaRPr lang="en-US" sz="2000" kern="100" dirty="0">
                        <a:effectLst/>
                        <a:latin typeface="Aptos" panose="020B0004020202020204" pitchFamily="34" charset="0"/>
                        <a:ea typeface="Aptos" panose="020B0004020202020204" pitchFamily="34" charset="0"/>
                        <a:cs typeface="Arial" panose="020B0604020202020204" pitchFamily="34" charset="0"/>
                      </a:endParaRPr>
                    </a:p>
                  </a:txBody>
                  <a:tcPr marL="9525" marR="9525" marT="9525" marB="9525" anchor="ctr"/>
                </a:tc>
                <a:tc>
                  <a:txBody>
                    <a:bodyPr/>
                    <a:lstStyle/>
                    <a:p>
                      <a:pPr marL="0" marR="0" algn="ctr" rtl="1">
                        <a:lnSpc>
                          <a:spcPct val="115000"/>
                        </a:lnSpc>
                        <a:spcAft>
                          <a:spcPts val="800"/>
                        </a:spcAft>
                        <a:buNone/>
                      </a:pPr>
                      <a:r>
                        <a:rPr lang="ar-SA" sz="2800" kern="100" dirty="0">
                          <a:effectLst/>
                        </a:rPr>
                        <a:t>رصد المحتوى – حماية خصوصية الطفل – التشريعات الرقمية</a:t>
                      </a:r>
                      <a:endParaRPr lang="en-US" sz="2000" kern="100" dirty="0">
                        <a:effectLst/>
                        <a:latin typeface="Aptos" panose="020B0004020202020204" pitchFamily="34" charset="0"/>
                        <a:ea typeface="Aptos" panose="020B000402020202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3723603613"/>
                  </a:ext>
                </a:extLst>
              </a:tr>
              <a:tr h="818277">
                <a:tc>
                  <a:txBody>
                    <a:bodyPr/>
                    <a:lstStyle/>
                    <a:p>
                      <a:pPr marL="0" marR="0" algn="ctr" rtl="1">
                        <a:lnSpc>
                          <a:spcPct val="115000"/>
                        </a:lnSpc>
                        <a:spcAft>
                          <a:spcPts val="800"/>
                        </a:spcAft>
                        <a:buNone/>
                      </a:pPr>
                      <a:r>
                        <a:rPr lang="ar-SA" sz="2800" kern="100" dirty="0">
                          <a:effectLst/>
                        </a:rPr>
                        <a:t>التمكين الأسري</a:t>
                      </a:r>
                      <a:endParaRPr lang="en-US" sz="2000" kern="100" dirty="0">
                        <a:effectLst/>
                        <a:latin typeface="Aptos" panose="020B0004020202020204" pitchFamily="34" charset="0"/>
                        <a:ea typeface="Aptos" panose="020B0004020202020204" pitchFamily="34" charset="0"/>
                        <a:cs typeface="Arial" panose="020B0604020202020204" pitchFamily="34" charset="0"/>
                      </a:endParaRPr>
                    </a:p>
                  </a:txBody>
                  <a:tcPr marL="9525" marR="9525" marT="9525" marB="9525" anchor="ctr"/>
                </a:tc>
                <a:tc>
                  <a:txBody>
                    <a:bodyPr/>
                    <a:lstStyle/>
                    <a:p>
                      <a:pPr marL="0" marR="0" algn="ctr" rtl="1">
                        <a:lnSpc>
                          <a:spcPct val="115000"/>
                        </a:lnSpc>
                        <a:spcAft>
                          <a:spcPts val="800"/>
                        </a:spcAft>
                        <a:buNone/>
                      </a:pPr>
                      <a:r>
                        <a:rPr lang="ar-SA" sz="2800" kern="100" dirty="0">
                          <a:effectLst/>
                        </a:rPr>
                        <a:t>دعم اقتصادي – إرشاد اجتماعي ونفسي – خفض التسرب المدرسي</a:t>
                      </a:r>
                      <a:endParaRPr lang="en-US" sz="2000" kern="100" dirty="0">
                        <a:effectLst/>
                        <a:latin typeface="Aptos" panose="020B0004020202020204" pitchFamily="34" charset="0"/>
                        <a:ea typeface="Aptos" panose="020B000402020202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2808092121"/>
                  </a:ext>
                </a:extLst>
              </a:tr>
              <a:tr h="1623244">
                <a:tc>
                  <a:txBody>
                    <a:bodyPr/>
                    <a:lstStyle/>
                    <a:p>
                      <a:pPr marL="0" marR="0" algn="ctr" rtl="1">
                        <a:lnSpc>
                          <a:spcPct val="115000"/>
                        </a:lnSpc>
                        <a:spcAft>
                          <a:spcPts val="800"/>
                        </a:spcAft>
                        <a:buNone/>
                      </a:pPr>
                      <a:r>
                        <a:rPr lang="ar-SA" sz="2800" kern="100" dirty="0">
                          <a:effectLst/>
                        </a:rPr>
                        <a:t>التمكين المؤسسي وبناء القدرات</a:t>
                      </a:r>
                      <a:endParaRPr lang="en-US" sz="2000" kern="100" dirty="0">
                        <a:effectLst/>
                        <a:latin typeface="Aptos" panose="020B0004020202020204" pitchFamily="34" charset="0"/>
                        <a:ea typeface="Aptos" panose="020B0004020202020204" pitchFamily="34" charset="0"/>
                        <a:cs typeface="Arial" panose="020B0604020202020204" pitchFamily="34" charset="0"/>
                      </a:endParaRPr>
                    </a:p>
                  </a:txBody>
                  <a:tcPr marL="9525" marR="9525" marT="9525" marB="9525" anchor="ctr"/>
                </a:tc>
                <a:tc>
                  <a:txBody>
                    <a:bodyPr/>
                    <a:lstStyle/>
                    <a:p>
                      <a:pPr marL="0" marR="0" algn="ctr" rtl="1">
                        <a:lnSpc>
                          <a:spcPct val="115000"/>
                        </a:lnSpc>
                        <a:spcAft>
                          <a:spcPts val="800"/>
                        </a:spcAft>
                        <a:buNone/>
                      </a:pPr>
                      <a:r>
                        <a:rPr lang="ar-SA" sz="2800" kern="100" dirty="0">
                          <a:effectLst/>
                        </a:rPr>
                        <a:t>تدريب الأخصائيين – توحيد المعايير المهنية</a:t>
                      </a:r>
                      <a:endParaRPr lang="en-US" sz="2000" kern="100" dirty="0">
                        <a:effectLst/>
                        <a:latin typeface="Aptos" panose="020B0004020202020204" pitchFamily="34" charset="0"/>
                        <a:ea typeface="Aptos" panose="020B000402020202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1020949469"/>
                  </a:ext>
                </a:extLst>
              </a:tr>
            </a:tbl>
          </a:graphicData>
        </a:graphic>
      </p:graphicFrame>
    </p:spTree>
    <p:extLst>
      <p:ext uri="{BB962C8B-B14F-4D97-AF65-F5344CB8AC3E}">
        <p14:creationId xmlns:p14="http://schemas.microsoft.com/office/powerpoint/2010/main" val="30098563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E55B99-6CAE-3A8A-81A3-63901F354D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49B938-8800-D62D-20C0-4B8A6ED244F8}"/>
              </a:ext>
            </a:extLst>
          </p:cNvPr>
          <p:cNvSpPr>
            <a:spLocks noGrp="1"/>
          </p:cNvSpPr>
          <p:nvPr>
            <p:ph type="title"/>
          </p:nvPr>
        </p:nvSpPr>
        <p:spPr>
          <a:xfrm>
            <a:off x="14904720" y="5809156"/>
            <a:ext cx="9052560" cy="2097688"/>
          </a:xfrm>
        </p:spPr>
        <p:txBody>
          <a:bodyPr/>
          <a:lstStyle/>
          <a:p>
            <a:pPr algn="ctr"/>
            <a:r>
              <a:rPr lang="ar-SA" sz="8000" b="0" dirty="0"/>
              <a:t>خاتمة</a:t>
            </a:r>
            <a:endParaRPr lang="en-US" sz="6600" b="0" dirty="0"/>
          </a:p>
        </p:txBody>
      </p:sp>
      <p:sp>
        <p:nvSpPr>
          <p:cNvPr id="5" name="BG">
            <a:extLst>
              <a:ext uri="{FF2B5EF4-FFF2-40B4-BE49-F238E27FC236}">
                <a16:creationId xmlns:a16="http://schemas.microsoft.com/office/drawing/2014/main" id="{5AD9EA57-CFEB-829E-C045-710A4DF9CB74}"/>
              </a:ext>
            </a:extLst>
          </p:cNvPr>
          <p:cNvSpPr>
            <a:spLocks/>
          </p:cNvSpPr>
          <p:nvPr/>
        </p:nvSpPr>
        <p:spPr>
          <a:xfrm>
            <a:off x="0" y="0"/>
            <a:ext cx="14593228"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09467" rtl="0" eaLnBrk="1" fontAlgn="auto" latinLnBrk="0" hangingPunct="1">
              <a:lnSpc>
                <a:spcPct val="100000"/>
              </a:lnSpc>
              <a:spcBef>
                <a:spcPts val="0"/>
              </a:spcBef>
              <a:spcAft>
                <a:spcPts val="0"/>
              </a:spcAft>
              <a:buClrTx/>
              <a:buSzTx/>
              <a:buFontTx/>
              <a:buNone/>
              <a:tabLst/>
              <a:defRPr/>
            </a:pPr>
            <a:endParaRPr kumimoji="0" lang="en-QA" sz="1397" b="0" i="0" u="none" strike="noStrike" kern="1200" cap="none" spc="0" normalizeH="0" baseline="0" noProof="0">
              <a:ln>
                <a:noFill/>
              </a:ln>
              <a:solidFill>
                <a:srgbClr val="FFFFFF"/>
              </a:solidFill>
              <a:effectLst/>
              <a:uLnTx/>
              <a:uFillTx/>
              <a:latin typeface="Lusail+"/>
              <a:ea typeface="+mn-ea"/>
              <a:cs typeface="Lusail+"/>
            </a:endParaRPr>
          </a:p>
        </p:txBody>
      </p:sp>
      <p:sp>
        <p:nvSpPr>
          <p:cNvPr id="6" name="TextBox 5">
            <a:extLst>
              <a:ext uri="{FF2B5EF4-FFF2-40B4-BE49-F238E27FC236}">
                <a16:creationId xmlns:a16="http://schemas.microsoft.com/office/drawing/2014/main" id="{F1D0A36A-23AD-6AC2-9251-835D203D5ED3}"/>
              </a:ext>
            </a:extLst>
          </p:cNvPr>
          <p:cNvSpPr txBox="1"/>
          <p:nvPr/>
        </p:nvSpPr>
        <p:spPr>
          <a:xfrm>
            <a:off x="1202138" y="5411930"/>
            <a:ext cx="12188952" cy="3207032"/>
          </a:xfrm>
          <a:prstGeom prst="rect">
            <a:avLst/>
          </a:prstGeom>
          <a:noFill/>
        </p:spPr>
        <p:txBody>
          <a:bodyPr wrap="square">
            <a:spAutoFit/>
          </a:bodyPr>
          <a:lstStyle/>
          <a:p>
            <a:pPr marL="0" marR="0" lvl="0" indent="0" algn="just" defTabSz="709467" rtl="1" eaLnBrk="1" fontAlgn="auto" latinLnBrk="0" hangingPunct="1">
              <a:lnSpc>
                <a:spcPct val="115000"/>
              </a:lnSpc>
              <a:spcBef>
                <a:spcPts val="0"/>
              </a:spcBef>
              <a:spcAft>
                <a:spcPts val="800"/>
              </a:spcAft>
              <a:buClrTx/>
              <a:buSzTx/>
              <a:buFontTx/>
              <a:buNone/>
              <a:tabLst/>
              <a:defRPr/>
            </a:pPr>
            <a:r>
              <a:rPr kumimoji="0" lang="ar-SA" sz="44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rPr>
              <a:t>إن دولة قطر تؤكد التزامها الثابت بدعم الجهود العربية المشتركة لحماية الأطفال من كل أشكال الاستغلال، وتضع تجربتها الوطنية وخبراتها المؤسسية والبحثية في خدمة هذه الرؤية التي تُعزز مكانة الطفل العربي وحقوقه وتكفل له الأمن والكرامة وفرص الازدهار.</a:t>
            </a:r>
            <a:endParaRPr kumimoji="0" lang="en-US" sz="44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endParaRPr>
          </a:p>
        </p:txBody>
      </p:sp>
    </p:spTree>
    <p:extLst>
      <p:ext uri="{BB962C8B-B14F-4D97-AF65-F5344CB8AC3E}">
        <p14:creationId xmlns:p14="http://schemas.microsoft.com/office/powerpoint/2010/main" val="890020859"/>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7021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2702A-BBCD-CE46-0F33-754B6D84F73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109A61E-01BD-7BE3-A423-50C27C966207}"/>
              </a:ext>
            </a:extLst>
          </p:cNvPr>
          <p:cNvSpPr>
            <a:spLocks noGrp="1"/>
          </p:cNvSpPr>
          <p:nvPr>
            <p:ph type="title"/>
          </p:nvPr>
        </p:nvSpPr>
        <p:spPr>
          <a:xfrm>
            <a:off x="457200" y="2730137"/>
            <a:ext cx="22768560" cy="8307976"/>
          </a:xfrm>
          <a:prstGeom prst="rect">
            <a:avLst/>
          </a:prstGeom>
        </p:spPr>
        <p:txBody>
          <a:bodyPr/>
          <a:lstStyle/>
          <a:p>
            <a:pPr algn="ctr"/>
            <a:r>
              <a:rPr lang="ar-QA" sz="6000" b="0" dirty="0">
                <a:cs typeface="AL-Hotham" pitchFamily="2" charset="-78"/>
              </a:rPr>
              <a:t>تجربة دولة قطر  </a:t>
            </a:r>
            <a:br>
              <a:rPr lang="ar-QA" sz="6000" b="0" dirty="0">
                <a:cs typeface="AL-Hotham" pitchFamily="2" charset="-78"/>
              </a:rPr>
            </a:br>
            <a:r>
              <a:rPr lang="ar-QA" sz="6000" b="0" dirty="0">
                <a:cs typeface="AL-Hotham" pitchFamily="2" charset="-78"/>
              </a:rPr>
              <a:t>في مجال عمل الأطفال</a:t>
            </a:r>
            <a:br>
              <a:rPr lang="ar-QA" sz="6000" b="0" dirty="0">
                <a:cs typeface="AL-Hotham" pitchFamily="2" charset="-78"/>
              </a:rPr>
            </a:br>
            <a:r>
              <a:rPr lang="ar-QA" sz="6000" b="0" dirty="0">
                <a:cs typeface="AL-Hotham" pitchFamily="2" charset="-78"/>
              </a:rPr>
              <a:t> وسياسات الحماية الاجتماعية</a:t>
            </a:r>
            <a:br>
              <a:rPr lang="ar-QA" sz="6000" b="0" dirty="0">
                <a:cs typeface="AL-Hotham" pitchFamily="2" charset="-78"/>
              </a:rPr>
            </a:br>
            <a:br>
              <a:rPr lang="ar-QA" sz="6000" b="0" dirty="0">
                <a:cs typeface="AL-Hotham" pitchFamily="2" charset="-78"/>
              </a:rPr>
            </a:br>
            <a:br>
              <a:rPr lang="ar-QA" sz="6000" b="0" dirty="0">
                <a:cs typeface="AL-Hotham" pitchFamily="2" charset="-78"/>
              </a:rPr>
            </a:br>
            <a:endParaRPr lang="en-US" sz="6000" b="0" dirty="0">
              <a:cs typeface="AL-Hotham" pitchFamily="2" charset="-78"/>
            </a:endParaRPr>
          </a:p>
        </p:txBody>
      </p:sp>
    </p:spTree>
    <p:extLst>
      <p:ext uri="{BB962C8B-B14F-4D97-AF65-F5344CB8AC3E}">
        <p14:creationId xmlns:p14="http://schemas.microsoft.com/office/powerpoint/2010/main" val="4629375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52A1D-559B-B42E-272D-ACAB67C93650}"/>
              </a:ext>
            </a:extLst>
          </p:cNvPr>
          <p:cNvSpPr>
            <a:spLocks noGrp="1"/>
          </p:cNvSpPr>
          <p:nvPr>
            <p:ph type="title"/>
          </p:nvPr>
        </p:nvSpPr>
        <p:spPr>
          <a:xfrm>
            <a:off x="17629631" y="5809156"/>
            <a:ext cx="3279543" cy="2097688"/>
          </a:xfrm>
        </p:spPr>
        <p:txBody>
          <a:bodyPr/>
          <a:lstStyle/>
          <a:p>
            <a:pPr algn="ctr"/>
            <a:r>
              <a:rPr lang="ar-QA" b="0" dirty="0"/>
              <a:t>مقدمة</a:t>
            </a:r>
            <a:endParaRPr lang="en-US" dirty="0"/>
          </a:p>
        </p:txBody>
      </p:sp>
      <p:sp>
        <p:nvSpPr>
          <p:cNvPr id="5" name="BG">
            <a:extLst>
              <a:ext uri="{FF2B5EF4-FFF2-40B4-BE49-F238E27FC236}">
                <a16:creationId xmlns:a16="http://schemas.microsoft.com/office/drawing/2014/main" id="{7430C850-E7F7-E115-842E-7B05F7D9CD78}"/>
              </a:ext>
            </a:extLst>
          </p:cNvPr>
          <p:cNvSpPr>
            <a:spLocks/>
          </p:cNvSpPr>
          <p:nvPr/>
        </p:nvSpPr>
        <p:spPr>
          <a:xfrm>
            <a:off x="0" y="0"/>
            <a:ext cx="14593228"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709467" rtl="0" eaLnBrk="1" latinLnBrk="0" hangingPunct="1"/>
            <a:endParaRPr lang="en-QA"/>
          </a:p>
        </p:txBody>
      </p:sp>
      <p:sp>
        <p:nvSpPr>
          <p:cNvPr id="11" name="TextBox 10">
            <a:extLst>
              <a:ext uri="{FF2B5EF4-FFF2-40B4-BE49-F238E27FC236}">
                <a16:creationId xmlns:a16="http://schemas.microsoft.com/office/drawing/2014/main" id="{847FD224-848D-F5D6-E6B9-7AAF5D12129E}"/>
              </a:ext>
            </a:extLst>
          </p:cNvPr>
          <p:cNvSpPr txBox="1"/>
          <p:nvPr/>
        </p:nvSpPr>
        <p:spPr>
          <a:xfrm>
            <a:off x="1202138" y="572914"/>
            <a:ext cx="12188952" cy="9795054"/>
          </a:xfrm>
          <a:prstGeom prst="rect">
            <a:avLst/>
          </a:prstGeom>
          <a:noFill/>
        </p:spPr>
        <p:txBody>
          <a:bodyPr wrap="square">
            <a:spAutoFit/>
          </a:bodyPr>
          <a:lstStyle/>
          <a:p>
            <a:pPr marL="0" marR="0" algn="just" rtl="1">
              <a:lnSpc>
                <a:spcPct val="115000"/>
              </a:lnSpc>
              <a:spcAft>
                <a:spcPts val="800"/>
              </a:spcAft>
              <a:buNone/>
            </a:pPr>
            <a:endParaRPr lang="ar-QA" sz="3600" dirty="0">
              <a:solidFill>
                <a:schemeClr val="bg1"/>
              </a:solidFill>
              <a:latin typeface="Calibri" panose="020F0502020204030204" pitchFamily="34" charset="0"/>
              <a:ea typeface="+mj-ea"/>
              <a:cs typeface="Calibri" panose="020F0502020204030204" pitchFamily="34" charset="0"/>
            </a:endParaRPr>
          </a:p>
          <a:p>
            <a:pPr marL="0" marR="0" algn="just" rtl="1">
              <a:lnSpc>
                <a:spcPct val="115000"/>
              </a:lnSpc>
              <a:spcAft>
                <a:spcPts val="800"/>
              </a:spcAft>
              <a:buNone/>
            </a:pPr>
            <a:endParaRPr lang="ar-QA" sz="3600" dirty="0">
              <a:solidFill>
                <a:schemeClr val="bg1"/>
              </a:solidFill>
              <a:latin typeface="Calibri" panose="020F0502020204030204" pitchFamily="34" charset="0"/>
              <a:ea typeface="+mj-ea"/>
              <a:cs typeface="Calibri" panose="020F0502020204030204" pitchFamily="34" charset="0"/>
            </a:endParaRPr>
          </a:p>
          <a:p>
            <a:pPr marL="0" marR="0" algn="just" rtl="1">
              <a:lnSpc>
                <a:spcPct val="115000"/>
              </a:lnSpc>
              <a:spcAft>
                <a:spcPts val="800"/>
              </a:spcAft>
              <a:buNone/>
            </a:pPr>
            <a:endParaRPr lang="ar-QA" sz="3600" dirty="0">
              <a:solidFill>
                <a:schemeClr val="bg1"/>
              </a:solidFill>
              <a:latin typeface="Calibri" panose="020F0502020204030204" pitchFamily="34" charset="0"/>
              <a:ea typeface="+mj-ea"/>
              <a:cs typeface="Calibri" panose="020F0502020204030204" pitchFamily="34" charset="0"/>
            </a:endParaRPr>
          </a:p>
          <a:p>
            <a:pPr marL="0" marR="0" algn="just" rtl="1">
              <a:lnSpc>
                <a:spcPct val="115000"/>
              </a:lnSpc>
              <a:spcAft>
                <a:spcPts val="800"/>
              </a:spcAft>
              <a:buNone/>
            </a:pPr>
            <a:r>
              <a:rPr lang="ar-JO" sz="3600" dirty="0">
                <a:solidFill>
                  <a:schemeClr val="bg1"/>
                </a:solidFill>
                <a:latin typeface="Calibri" panose="020F0502020204030204" pitchFamily="34" charset="0"/>
                <a:ea typeface="+mj-ea"/>
                <a:cs typeface="Calibri" panose="020F0502020204030204" pitchFamily="34" charset="0"/>
              </a:rPr>
              <a:t>دولة قطر تُعدّ من الدول التي حققت تقدّماً ملحوظاً في مجال حماية الطفولة</a:t>
            </a:r>
            <a:r>
              <a:rPr lang="ar-QA" sz="3600" dirty="0">
                <a:solidFill>
                  <a:schemeClr val="bg1"/>
                </a:solidFill>
                <a:latin typeface="Calibri" panose="020F0502020204030204" pitchFamily="34" charset="0"/>
                <a:ea typeface="+mj-ea"/>
                <a:cs typeface="Calibri" panose="020F0502020204030204" pitchFamily="34" charset="0"/>
              </a:rPr>
              <a:t>، </a:t>
            </a:r>
            <a:r>
              <a:rPr lang="ar-JO" sz="3600" dirty="0">
                <a:solidFill>
                  <a:schemeClr val="bg1"/>
                </a:solidFill>
                <a:latin typeface="Calibri" panose="020F0502020204030204" pitchFamily="34" charset="0"/>
                <a:ea typeface="+mj-ea"/>
                <a:cs typeface="Calibri" panose="020F0502020204030204" pitchFamily="34" charset="0"/>
              </a:rPr>
              <a:t>فقد تبنّت دولة قطر </a:t>
            </a:r>
            <a:r>
              <a:rPr lang="ar-QA" sz="3600" dirty="0">
                <a:solidFill>
                  <a:schemeClr val="bg1"/>
                </a:solidFill>
                <a:latin typeface="Calibri" panose="020F0502020204030204" pitchFamily="34" charset="0"/>
                <a:ea typeface="+mj-ea"/>
                <a:cs typeface="Calibri" panose="020F0502020204030204" pitchFamily="34" charset="0"/>
              </a:rPr>
              <a:t> أطر</a:t>
            </a:r>
            <a:r>
              <a:rPr lang="ar-JO" sz="3600" dirty="0">
                <a:solidFill>
                  <a:schemeClr val="bg1"/>
                </a:solidFill>
                <a:latin typeface="Calibri" panose="020F0502020204030204" pitchFamily="34" charset="0"/>
                <a:ea typeface="+mj-ea"/>
                <a:cs typeface="Calibri" panose="020F0502020204030204" pitchFamily="34" charset="0"/>
              </a:rPr>
              <a:t> شاملة من التشريعات و</a:t>
            </a:r>
            <a:r>
              <a:rPr lang="ar-QA" sz="3600" dirty="0">
                <a:solidFill>
                  <a:schemeClr val="bg1"/>
                </a:solidFill>
                <a:latin typeface="Calibri" panose="020F0502020204030204" pitchFamily="34" charset="0"/>
                <a:ea typeface="+mj-ea"/>
                <a:cs typeface="Calibri" panose="020F0502020204030204" pitchFamily="34" charset="0"/>
              </a:rPr>
              <a:t>الاستراتيجيات و</a:t>
            </a:r>
            <a:r>
              <a:rPr lang="ar-JO" sz="3600" dirty="0">
                <a:solidFill>
                  <a:schemeClr val="bg1"/>
                </a:solidFill>
                <a:latin typeface="Calibri" panose="020F0502020204030204" pitchFamily="34" charset="0"/>
                <a:ea typeface="+mj-ea"/>
                <a:cs typeface="Calibri" panose="020F0502020204030204" pitchFamily="34" charset="0"/>
              </a:rPr>
              <a:t>السياسات</a:t>
            </a:r>
            <a:r>
              <a:rPr lang="ar-QA" sz="3600" dirty="0">
                <a:solidFill>
                  <a:schemeClr val="bg1"/>
                </a:solidFill>
                <a:latin typeface="Calibri" panose="020F0502020204030204" pitchFamily="34" charset="0"/>
                <a:ea typeface="+mj-ea"/>
                <a:cs typeface="Calibri" panose="020F0502020204030204" pitchFamily="34" charset="0"/>
              </a:rPr>
              <a:t> والمؤسسات</a:t>
            </a:r>
            <a:r>
              <a:rPr lang="ar-JO" sz="3600" dirty="0">
                <a:solidFill>
                  <a:schemeClr val="bg1"/>
                </a:solidFill>
                <a:latin typeface="Calibri" panose="020F0502020204030204" pitchFamily="34" charset="0"/>
                <a:ea typeface="+mj-ea"/>
                <a:cs typeface="Calibri" panose="020F0502020204030204" pitchFamily="34" charset="0"/>
              </a:rPr>
              <a:t> تهدف إلى منع تشغيل الأطفال في الأعمال الخطرة أو المخالفة للقانون، و</a:t>
            </a:r>
            <a:r>
              <a:rPr lang="ar-QA" sz="3600" dirty="0">
                <a:solidFill>
                  <a:schemeClr val="bg1"/>
                </a:solidFill>
                <a:latin typeface="Calibri" panose="020F0502020204030204" pitchFamily="34" charset="0"/>
                <a:ea typeface="+mj-ea"/>
                <a:cs typeface="Calibri" panose="020F0502020204030204" pitchFamily="34" charset="0"/>
              </a:rPr>
              <a:t>وفي ذات السياق </a:t>
            </a:r>
            <a:r>
              <a:rPr lang="ar-JO" sz="3600" dirty="0">
                <a:solidFill>
                  <a:schemeClr val="bg1"/>
                </a:solidFill>
                <a:latin typeface="Calibri" panose="020F0502020204030204" pitchFamily="34" charset="0"/>
                <a:ea typeface="+mj-ea"/>
                <a:cs typeface="Calibri" panose="020F0502020204030204" pitchFamily="34" charset="0"/>
              </a:rPr>
              <a:t>تبرز سياسات الحماية الاجتماعية في دولة قطر كجزء أساسي من المنظومة الوطنية لحماية الطفولة، إذ تعمل الدولة على توفير خدمات تعليمية وصحية واجتماعية عالية الجودة لضمان بيئة داعمة تمنع عوامل الخطر التي قد تدفع الأطفال نحو العمل، كما تُعنى هذه السياسات بدعم الأسر.</a:t>
            </a:r>
            <a:endParaRPr lang="en-US" sz="3600" dirty="0">
              <a:solidFill>
                <a:schemeClr val="bg1"/>
              </a:solidFill>
              <a:latin typeface="Calibri" panose="020F0502020204030204" pitchFamily="34" charset="0"/>
              <a:ea typeface="+mj-ea"/>
              <a:cs typeface="Calibri" panose="020F0502020204030204" pitchFamily="34" charset="0"/>
            </a:endParaRPr>
          </a:p>
          <a:p>
            <a:pPr marL="0" marR="0" algn="just" rtl="1">
              <a:lnSpc>
                <a:spcPct val="115000"/>
              </a:lnSpc>
              <a:spcAft>
                <a:spcPts val="800"/>
              </a:spcAft>
              <a:buNone/>
            </a:pPr>
            <a:endParaRPr lang="ar-QA" sz="3600" dirty="0">
              <a:solidFill>
                <a:schemeClr val="bg1"/>
              </a:solidFill>
              <a:latin typeface="Calibri" panose="020F0502020204030204" pitchFamily="34" charset="0"/>
              <a:ea typeface="+mj-ea"/>
              <a:cs typeface="Calibri" panose="020F0502020204030204" pitchFamily="34" charset="0"/>
            </a:endParaRPr>
          </a:p>
          <a:p>
            <a:pPr marL="0" marR="0" algn="just" rtl="1">
              <a:lnSpc>
                <a:spcPct val="115000"/>
              </a:lnSpc>
              <a:spcAft>
                <a:spcPts val="800"/>
              </a:spcAft>
              <a:buNone/>
            </a:pPr>
            <a:endParaRPr lang="ar-QA" sz="3600" b="1" dirty="0">
              <a:solidFill>
                <a:schemeClr val="bg1"/>
              </a:solidFill>
              <a:latin typeface="Calibri" panose="020F0502020204030204" pitchFamily="34" charset="0"/>
              <a:ea typeface="+mj-ea"/>
              <a:cs typeface="Calibri" panose="020F0502020204030204" pitchFamily="34" charset="0"/>
            </a:endParaRPr>
          </a:p>
          <a:p>
            <a:pPr marL="0" marR="0" algn="just" rtl="1">
              <a:lnSpc>
                <a:spcPct val="115000"/>
              </a:lnSpc>
              <a:spcAft>
                <a:spcPts val="800"/>
              </a:spcAft>
              <a:buNone/>
            </a:pPr>
            <a:endParaRPr lang="ar-QA" sz="3600" b="1" dirty="0">
              <a:solidFill>
                <a:schemeClr val="bg1"/>
              </a:solidFill>
              <a:latin typeface="Calibri" panose="020F0502020204030204" pitchFamily="34" charset="0"/>
              <a:ea typeface="+mj-ea"/>
              <a:cs typeface="Calibri" panose="020F0502020204030204" pitchFamily="34" charset="0"/>
            </a:endParaRPr>
          </a:p>
          <a:p>
            <a:pPr marL="0" marR="0" algn="just" rtl="1">
              <a:lnSpc>
                <a:spcPct val="115000"/>
              </a:lnSpc>
              <a:spcAft>
                <a:spcPts val="800"/>
              </a:spcAft>
              <a:buNone/>
            </a:pPr>
            <a:endParaRPr lang="en-US" sz="3600" b="1" dirty="0">
              <a:solidFill>
                <a:schemeClr val="bg1"/>
              </a:solidFill>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349048409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F61E9C44-425E-F10B-6E1A-BFF343D11D2B}"/>
              </a:ext>
            </a:extLst>
          </p:cNvPr>
          <p:cNvSpPr>
            <a:spLocks noGrp="1"/>
          </p:cNvSpPr>
          <p:nvPr>
            <p:ph type="title"/>
          </p:nvPr>
        </p:nvSpPr>
        <p:spPr>
          <a:xfrm>
            <a:off x="16663791" y="4711700"/>
            <a:ext cx="6055896" cy="2683202"/>
          </a:xfrm>
        </p:spPr>
        <p:txBody>
          <a:bodyPr/>
          <a:lstStyle/>
          <a:p>
            <a:pPr algn="ctr"/>
            <a:br>
              <a:rPr kumimoji="0" lang="ar-QA" sz="6000" b="0" i="0" u="none" strike="noStrike" kern="1200" cap="none" spc="0" normalizeH="0" baseline="0" noProof="0" dirty="0">
                <a:ln>
                  <a:noFill/>
                </a:ln>
                <a:solidFill>
                  <a:srgbClr val="FFFFFF"/>
                </a:solidFill>
                <a:effectLst/>
                <a:uLnTx/>
                <a:uFillTx/>
                <a:latin typeface="Calibri" panose="020F0502020204030204" pitchFamily="34" charset="0"/>
                <a:ea typeface="+mj-ea"/>
                <a:cs typeface="Calibri" panose="020F0502020204030204" pitchFamily="34" charset="0"/>
              </a:rPr>
            </a:br>
            <a:r>
              <a:rPr kumimoji="0" lang="ar-SA" sz="6000" b="0" i="0" u="none" strike="noStrike" kern="1200" cap="none" spc="0" normalizeH="0" baseline="0" noProof="0" dirty="0">
                <a:ln>
                  <a:noFill/>
                </a:ln>
                <a:solidFill>
                  <a:srgbClr val="FFFFFF"/>
                </a:solidFill>
                <a:effectLst/>
                <a:uLnTx/>
                <a:uFillTx/>
                <a:latin typeface="Calibri" panose="020F0502020204030204" pitchFamily="34" charset="0"/>
                <a:ea typeface="+mj-ea"/>
                <a:cs typeface="Calibri" panose="020F0502020204030204" pitchFamily="34" charset="0"/>
              </a:rPr>
              <a:t>التدابير التشريعية</a:t>
            </a:r>
            <a:endParaRPr lang="ar-QA" dirty="0"/>
          </a:p>
        </p:txBody>
      </p:sp>
      <p:sp>
        <p:nvSpPr>
          <p:cNvPr id="12" name="مربع نص 11">
            <a:extLst>
              <a:ext uri="{FF2B5EF4-FFF2-40B4-BE49-F238E27FC236}">
                <a16:creationId xmlns:a16="http://schemas.microsoft.com/office/drawing/2014/main" id="{14DDBC21-1838-F6F8-E462-3D8BE77C7F7A}"/>
              </a:ext>
            </a:extLst>
          </p:cNvPr>
          <p:cNvSpPr txBox="1"/>
          <p:nvPr/>
        </p:nvSpPr>
        <p:spPr>
          <a:xfrm>
            <a:off x="546100" y="3441700"/>
            <a:ext cx="13169900" cy="6904454"/>
          </a:xfrm>
          <a:prstGeom prst="rect">
            <a:avLst/>
          </a:prstGeom>
          <a:noFill/>
        </p:spPr>
        <p:txBody>
          <a:bodyPr wrap="square">
            <a:spAutoFit/>
          </a:bodyPr>
          <a:lstStyle/>
          <a:p>
            <a:pPr marL="0" marR="0" lvl="0" indent="0" algn="just" defTabSz="1828834" rtl="1" eaLnBrk="1" fontAlgn="auto" latinLnBrk="0" hangingPunct="1">
              <a:lnSpc>
                <a:spcPct val="100000"/>
              </a:lnSpc>
              <a:spcBef>
                <a:spcPts val="0"/>
              </a:spcBef>
              <a:spcAft>
                <a:spcPts val="1600"/>
              </a:spcAft>
              <a:buClr>
                <a:srgbClr val="89143C"/>
              </a:buClr>
              <a:buSzTx/>
              <a:buFont typeface="Wingdings" panose="05000000000000000000" pitchFamily="2" charset="2"/>
              <a:buNone/>
              <a:tabLst/>
              <a:defRPr/>
            </a:pPr>
            <a:r>
              <a:rPr kumimoji="0" lang="ar-SA" sz="2800" b="1" i="0" u="none" strike="noStrike" kern="1200" cap="none" spc="0" normalizeH="0" baseline="0" noProof="0" dirty="0">
                <a:ln>
                  <a:noFill/>
                </a:ln>
                <a:solidFill>
                  <a:srgbClr val="DD7877">
                    <a:lumMod val="50000"/>
                  </a:srgbClr>
                </a:solidFill>
                <a:effectLst/>
                <a:uLnTx/>
                <a:uFillTx/>
                <a:latin typeface="Calibri" panose="020F0502020204030204" pitchFamily="34" charset="0"/>
                <a:ea typeface="+mn-ea"/>
                <a:cs typeface="Calibri" panose="020F0502020204030204" pitchFamily="34" charset="0"/>
              </a:rPr>
              <a:t>تبذل دولة قطر جهوداً تشريعية مهمة لتعزيز حقوق الطفل وحمايته، حيث اعتمدت عدة قوانين أبرزها:</a:t>
            </a:r>
          </a:p>
          <a:p>
            <a:pPr marL="457200" marR="0" lvl="0" indent="-457200" algn="just" defTabSz="1828834" rtl="1" eaLnBrk="1" fontAlgn="auto" latinLnBrk="0" hangingPunct="1">
              <a:lnSpc>
                <a:spcPct val="100000"/>
              </a:lnSpc>
              <a:spcBef>
                <a:spcPts val="0"/>
              </a:spcBef>
              <a:spcAft>
                <a:spcPts val="1600"/>
              </a:spcAft>
              <a:buClr>
                <a:srgbClr val="89143C"/>
              </a:buClr>
              <a:buSzTx/>
              <a:buFont typeface="Wingdings" panose="05000000000000000000" pitchFamily="2" charset="2"/>
              <a:buChar char="v"/>
              <a:tabLst/>
              <a:defRPr/>
            </a:pPr>
            <a:r>
              <a:rPr kumimoji="0" lang="ar-SA" sz="2800" b="0" i="0" u="none" strike="noStrike" kern="1200" cap="none" spc="0" normalizeH="0" baseline="0" noProof="0" dirty="0">
                <a:ln>
                  <a:noFill/>
                </a:ln>
                <a:solidFill>
                  <a:srgbClr val="DD7877">
                    <a:lumMod val="50000"/>
                  </a:srgbClr>
                </a:solidFill>
                <a:effectLst/>
                <a:uLnTx/>
                <a:uFillTx/>
                <a:latin typeface="Calibri" panose="020F0502020204030204" pitchFamily="34" charset="0"/>
                <a:ea typeface="+mn-ea"/>
                <a:cs typeface="Calibri" panose="020F0502020204030204" pitchFamily="34" charset="0"/>
              </a:rPr>
              <a:t>قانون التعليم الإلزامي (2001) الذي يكفل حق الطفل في التعليم المجاني والإلزامي.</a:t>
            </a:r>
          </a:p>
          <a:p>
            <a:pPr marL="457200" marR="0" lvl="0" indent="-457200" algn="just" defTabSz="1828834" rtl="1" eaLnBrk="1" fontAlgn="auto" latinLnBrk="0" hangingPunct="1">
              <a:lnSpc>
                <a:spcPct val="100000"/>
              </a:lnSpc>
              <a:spcBef>
                <a:spcPts val="0"/>
              </a:spcBef>
              <a:spcAft>
                <a:spcPts val="1600"/>
              </a:spcAft>
              <a:buClr>
                <a:srgbClr val="89143C"/>
              </a:buClr>
              <a:buSzTx/>
              <a:buFont typeface="Wingdings" panose="05000000000000000000" pitchFamily="2" charset="2"/>
              <a:buChar char="v"/>
              <a:tabLst/>
              <a:defRPr/>
            </a:pPr>
            <a:r>
              <a:rPr kumimoji="0" lang="ar-SA" sz="2800" b="0" i="0" u="none" strike="noStrike" kern="1200" cap="none" spc="0" normalizeH="0" baseline="0" noProof="0" dirty="0">
                <a:ln>
                  <a:noFill/>
                </a:ln>
                <a:solidFill>
                  <a:srgbClr val="DD7877">
                    <a:lumMod val="50000"/>
                  </a:srgbClr>
                </a:solidFill>
                <a:effectLst/>
                <a:uLnTx/>
                <a:uFillTx/>
                <a:latin typeface="Calibri" panose="020F0502020204030204" pitchFamily="34" charset="0"/>
                <a:ea typeface="+mn-ea"/>
                <a:cs typeface="Calibri" panose="020F0502020204030204" pitchFamily="34" charset="0"/>
              </a:rPr>
              <a:t>قانون الأحداث (1994) الذي يهدف لحماية الأطفال من الانحراف والجريمة ويمنع تشغيلهم في أعمال لا توفر مورداً مناسباً للعيش.</a:t>
            </a:r>
          </a:p>
          <a:p>
            <a:pPr marL="457200" marR="0" lvl="0" indent="-457200" algn="just" defTabSz="1828834" rtl="1" eaLnBrk="1" fontAlgn="auto" latinLnBrk="0" hangingPunct="1">
              <a:lnSpc>
                <a:spcPct val="100000"/>
              </a:lnSpc>
              <a:spcBef>
                <a:spcPts val="0"/>
              </a:spcBef>
              <a:spcAft>
                <a:spcPts val="1600"/>
              </a:spcAft>
              <a:buClr>
                <a:srgbClr val="89143C"/>
              </a:buClr>
              <a:buSzTx/>
              <a:buFont typeface="Wingdings" panose="05000000000000000000" pitchFamily="2" charset="2"/>
              <a:buChar char="v"/>
              <a:tabLst/>
              <a:defRPr/>
            </a:pPr>
            <a:r>
              <a:rPr kumimoji="0" lang="ar-SA" sz="2800" b="0" i="0" u="none" strike="noStrike" kern="1200" cap="none" spc="0" normalizeH="0" baseline="0" noProof="0" dirty="0">
                <a:ln>
                  <a:noFill/>
                </a:ln>
                <a:solidFill>
                  <a:srgbClr val="DD7877">
                    <a:lumMod val="50000"/>
                  </a:srgbClr>
                </a:solidFill>
                <a:effectLst/>
                <a:uLnTx/>
                <a:uFillTx/>
                <a:latin typeface="Calibri" panose="020F0502020204030204" pitchFamily="34" charset="0"/>
                <a:ea typeface="+mn-ea"/>
                <a:cs typeface="Calibri" panose="020F0502020204030204" pitchFamily="34" charset="0"/>
              </a:rPr>
              <a:t>قانون الضمان الاجتماعي (1995) الذي يضمن معاشات لفئات الأطفال المحتاجين مثل مجهولي الأبوين والأيتام وذوي الإعاقة، وقد تم تحديد قيم هذه المعاشات بقرار مجلس الوزراء (2014) لدعم استقرار الطفل وكرامته.</a:t>
            </a:r>
          </a:p>
          <a:p>
            <a:pPr marL="457200" marR="0" lvl="0" indent="-457200" algn="just" defTabSz="1828834" rtl="1" eaLnBrk="1" fontAlgn="auto" latinLnBrk="0" hangingPunct="1">
              <a:lnSpc>
                <a:spcPct val="100000"/>
              </a:lnSpc>
              <a:spcBef>
                <a:spcPts val="0"/>
              </a:spcBef>
              <a:spcAft>
                <a:spcPts val="1600"/>
              </a:spcAft>
              <a:buClr>
                <a:srgbClr val="89143C"/>
              </a:buClr>
              <a:buSzTx/>
              <a:buFont typeface="Wingdings" panose="05000000000000000000" pitchFamily="2" charset="2"/>
              <a:buChar char="v"/>
              <a:tabLst/>
              <a:defRPr/>
            </a:pPr>
            <a:r>
              <a:rPr kumimoji="0" lang="ar-SA" sz="2800" b="0" i="0" u="none" strike="noStrike" kern="1200" cap="none" spc="0" normalizeH="0" baseline="0" noProof="0" dirty="0">
                <a:ln>
                  <a:noFill/>
                </a:ln>
                <a:solidFill>
                  <a:srgbClr val="DD7877">
                    <a:lumMod val="50000"/>
                  </a:srgbClr>
                </a:solidFill>
                <a:effectLst/>
                <a:uLnTx/>
                <a:uFillTx/>
                <a:latin typeface="Calibri" panose="020F0502020204030204" pitchFamily="34" charset="0"/>
                <a:ea typeface="+mn-ea"/>
                <a:cs typeface="Calibri" panose="020F0502020204030204" pitchFamily="34" charset="0"/>
              </a:rPr>
              <a:t>قانون العمل (2004) الذي يحظر تشغيل الأطفال دون 16 عاماً وينظم الأعمال الممنوعة عليهم.</a:t>
            </a:r>
          </a:p>
          <a:p>
            <a:pPr marL="457200" marR="0" lvl="0" indent="-457200" algn="just" defTabSz="1828834" rtl="1" eaLnBrk="1" fontAlgn="auto" latinLnBrk="0" hangingPunct="1">
              <a:lnSpc>
                <a:spcPct val="100000"/>
              </a:lnSpc>
              <a:spcBef>
                <a:spcPts val="0"/>
              </a:spcBef>
              <a:spcAft>
                <a:spcPts val="1600"/>
              </a:spcAft>
              <a:buClr>
                <a:srgbClr val="89143C"/>
              </a:buClr>
              <a:buSzTx/>
              <a:buFont typeface="Wingdings" panose="05000000000000000000" pitchFamily="2" charset="2"/>
              <a:buChar char="v"/>
              <a:tabLst/>
              <a:defRPr/>
            </a:pPr>
            <a:r>
              <a:rPr kumimoji="0" lang="ar-SA" sz="2800" b="0" i="0" u="none" strike="noStrike" kern="1200" cap="none" spc="0" normalizeH="0" baseline="0" noProof="0" dirty="0">
                <a:ln>
                  <a:noFill/>
                </a:ln>
                <a:solidFill>
                  <a:srgbClr val="DD7877">
                    <a:lumMod val="50000"/>
                  </a:srgbClr>
                </a:solidFill>
                <a:effectLst/>
                <a:uLnTx/>
                <a:uFillTx/>
                <a:latin typeface="Calibri" panose="020F0502020204030204" pitchFamily="34" charset="0"/>
                <a:ea typeface="+mn-ea"/>
                <a:cs typeface="Calibri" panose="020F0502020204030204" pitchFamily="34" charset="0"/>
              </a:rPr>
              <a:t>قانون العقوبات (2004) الذي شدد العقوبات على من يكره طفلاً لم يبلغ 16 عاماً على العمل.</a:t>
            </a:r>
          </a:p>
          <a:p>
            <a:pPr marL="457200" marR="0" lvl="0" indent="-457200" algn="just" defTabSz="1828834" rtl="1" eaLnBrk="1" fontAlgn="auto" latinLnBrk="0" hangingPunct="1">
              <a:lnSpc>
                <a:spcPct val="100000"/>
              </a:lnSpc>
              <a:spcBef>
                <a:spcPts val="0"/>
              </a:spcBef>
              <a:spcAft>
                <a:spcPts val="1600"/>
              </a:spcAft>
              <a:buClr>
                <a:srgbClr val="89143C"/>
              </a:buClr>
              <a:buSzTx/>
              <a:buFont typeface="Wingdings" panose="05000000000000000000" pitchFamily="2" charset="2"/>
              <a:buChar char="v"/>
              <a:tabLst/>
              <a:defRPr/>
            </a:pPr>
            <a:r>
              <a:rPr kumimoji="0" lang="ar-SA" sz="2800" b="0" i="0" u="none" strike="noStrike" kern="1200" cap="none" spc="0" normalizeH="0" baseline="0" noProof="0" dirty="0">
                <a:ln>
                  <a:noFill/>
                </a:ln>
                <a:solidFill>
                  <a:srgbClr val="DD7877">
                    <a:lumMod val="50000"/>
                  </a:srgbClr>
                </a:solidFill>
                <a:effectLst/>
                <a:uLnTx/>
                <a:uFillTx/>
                <a:latin typeface="Calibri" panose="020F0502020204030204" pitchFamily="34" charset="0"/>
                <a:ea typeface="+mn-ea"/>
                <a:cs typeface="Calibri" panose="020F0502020204030204" pitchFamily="34" charset="0"/>
              </a:rPr>
              <a:t>قانون الأشخاص ذوي الإعاقة (2025) الهادف إلى تعزيز حقوقهم وضمان مشاركتهم الكاملة في المجتمع.</a:t>
            </a:r>
          </a:p>
          <a:p>
            <a:pPr marL="457200" marR="0" lvl="0" indent="-457200" algn="just" defTabSz="1828834" rtl="1" eaLnBrk="1" fontAlgn="auto" latinLnBrk="0" hangingPunct="1">
              <a:lnSpc>
                <a:spcPct val="100000"/>
              </a:lnSpc>
              <a:spcBef>
                <a:spcPts val="0"/>
              </a:spcBef>
              <a:spcAft>
                <a:spcPts val="1600"/>
              </a:spcAft>
              <a:buClr>
                <a:srgbClr val="89143C"/>
              </a:buClr>
              <a:buSzTx/>
              <a:buFont typeface="Wingdings" panose="05000000000000000000" pitchFamily="2" charset="2"/>
              <a:buChar char="v"/>
              <a:tabLst/>
              <a:defRPr/>
            </a:pPr>
            <a:r>
              <a:rPr kumimoji="0" lang="ar-SA" sz="2800" b="0" i="0" u="none" strike="noStrike" kern="1200" cap="none" spc="0" normalizeH="0" baseline="0" noProof="0" dirty="0">
                <a:ln>
                  <a:noFill/>
                </a:ln>
                <a:solidFill>
                  <a:srgbClr val="DD7877">
                    <a:lumMod val="50000"/>
                  </a:srgbClr>
                </a:solidFill>
                <a:effectLst/>
                <a:uLnTx/>
                <a:uFillTx/>
                <a:latin typeface="Calibri" panose="020F0502020204030204" pitchFamily="34" charset="0"/>
                <a:ea typeface="+mn-ea"/>
                <a:cs typeface="Calibri" panose="020F0502020204030204" pitchFamily="34" charset="0"/>
              </a:rPr>
              <a:t>كما تم إعداد مشروع قانون حقوق الطفل واعتماده من مجلس الوزراء وهو حالياً أمام مجلس الشورى.</a:t>
            </a:r>
          </a:p>
          <a:p>
            <a:pPr marL="457200" marR="0" lvl="0" indent="-457200" algn="just" defTabSz="1828834" rtl="1" eaLnBrk="1" fontAlgn="auto" latinLnBrk="0" hangingPunct="1">
              <a:lnSpc>
                <a:spcPct val="100000"/>
              </a:lnSpc>
              <a:spcBef>
                <a:spcPts val="0"/>
              </a:spcBef>
              <a:spcAft>
                <a:spcPts val="1600"/>
              </a:spcAft>
              <a:buClr>
                <a:srgbClr val="89143C"/>
              </a:buClr>
              <a:buSzTx/>
              <a:buFont typeface="Wingdings" panose="05000000000000000000" pitchFamily="2" charset="2"/>
              <a:buChar char="v"/>
              <a:tabLst/>
              <a:defRPr/>
            </a:pPr>
            <a:r>
              <a:rPr kumimoji="0" lang="ar-SA" sz="2800" b="0" i="0" u="none" strike="noStrike" kern="1200" cap="none" spc="0" normalizeH="0" baseline="0" noProof="0" dirty="0">
                <a:ln>
                  <a:noFill/>
                </a:ln>
                <a:solidFill>
                  <a:srgbClr val="DD7877">
                    <a:lumMod val="50000"/>
                  </a:srgbClr>
                </a:solidFill>
                <a:effectLst/>
                <a:uLnTx/>
                <a:uFillTx/>
                <a:latin typeface="Calibri" panose="020F0502020204030204" pitchFamily="34" charset="0"/>
                <a:ea typeface="+mn-ea"/>
                <a:cs typeface="Calibri" panose="020F0502020204030204" pitchFamily="34" charset="0"/>
              </a:rPr>
              <a:t>وتعمل الدولة على مراجعة قوانين العقوبات والأسرة لإجراء تعديلات تعزز الحماية الاجتماعية للمرأة والأسرة.</a:t>
            </a:r>
          </a:p>
        </p:txBody>
      </p:sp>
    </p:spTree>
    <p:extLst>
      <p:ext uri="{BB962C8B-B14F-4D97-AF65-F5344CB8AC3E}">
        <p14:creationId xmlns:p14="http://schemas.microsoft.com/office/powerpoint/2010/main" val="23801024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D8866538-2094-5F59-A1C5-6A4BCBDC383A}"/>
              </a:ext>
            </a:extLst>
          </p:cNvPr>
          <p:cNvSpPr>
            <a:spLocks noGrp="1"/>
          </p:cNvSpPr>
          <p:nvPr>
            <p:ph type="title"/>
          </p:nvPr>
        </p:nvSpPr>
        <p:spPr/>
        <p:txBody>
          <a:bodyPr/>
          <a:lstStyle/>
          <a:p>
            <a:pPr algn="ctr"/>
            <a:br>
              <a:rPr lang="ar-QA" dirty="0"/>
            </a:br>
            <a:r>
              <a:rPr lang="ar-QA" dirty="0"/>
              <a:t>الاطار المؤسسي</a:t>
            </a:r>
          </a:p>
        </p:txBody>
      </p:sp>
      <p:sp>
        <p:nvSpPr>
          <p:cNvPr id="6" name="مربع نص 5">
            <a:extLst>
              <a:ext uri="{FF2B5EF4-FFF2-40B4-BE49-F238E27FC236}">
                <a16:creationId xmlns:a16="http://schemas.microsoft.com/office/drawing/2014/main" id="{70DEA27D-2507-0F3F-39B0-07334A116661}"/>
              </a:ext>
            </a:extLst>
          </p:cNvPr>
          <p:cNvSpPr txBox="1"/>
          <p:nvPr/>
        </p:nvSpPr>
        <p:spPr>
          <a:xfrm>
            <a:off x="1193800" y="1435100"/>
            <a:ext cx="13068300" cy="9524659"/>
          </a:xfrm>
          <a:prstGeom prst="rect">
            <a:avLst/>
          </a:prstGeom>
          <a:noFill/>
        </p:spPr>
        <p:txBody>
          <a:bodyPr wrap="square">
            <a:spAutoFit/>
          </a:bodyPr>
          <a:lstStyle/>
          <a:p>
            <a:pPr marR="0" lvl="0" algn="just" defTabSz="709467" rtl="1" eaLnBrk="1" fontAlgn="auto" latinLnBrk="0" hangingPunct="1">
              <a:lnSpc>
                <a:spcPct val="115000"/>
              </a:lnSpc>
              <a:spcBef>
                <a:spcPts val="0"/>
              </a:spcBef>
              <a:spcAft>
                <a:spcPts val="800"/>
              </a:spcAft>
              <a:buClrTx/>
              <a:buSzTx/>
              <a:tabLst/>
              <a:defRPr/>
            </a:pPr>
            <a:r>
              <a:rPr kumimoji="0" lang="ar-QA" sz="36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يتجسّد الإطار المؤسسي في دولة قطر عبر منظومة متخصصة من الوزارات واللجان والمؤسسات التي تعمل على حماية الأسرة وتعزيز التنمية الاجتماعية.</a:t>
            </a:r>
          </a:p>
          <a:p>
            <a:pPr marL="571500" marR="0" lvl="0" indent="-571500" algn="just" defTabSz="709467" rtl="1" eaLnBrk="1" fontAlgn="auto" latinLnBrk="0" hangingPunct="1">
              <a:lnSpc>
                <a:spcPct val="115000"/>
              </a:lnSpc>
              <a:spcBef>
                <a:spcPts val="0"/>
              </a:spcBef>
              <a:spcAft>
                <a:spcPts val="800"/>
              </a:spcAft>
              <a:buClrTx/>
              <a:buSzTx/>
              <a:buFont typeface="Arial" panose="020B0604020202020204" pitchFamily="34" charset="0"/>
              <a:buChar char="•"/>
              <a:tabLst/>
              <a:defRPr/>
            </a:pPr>
            <a:r>
              <a:rPr kumimoji="0" lang="ar-QA" sz="36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إنشاء وزارة التنمية الاجتماعية والأسرة (2021): </a:t>
            </a:r>
            <a:r>
              <a:rPr kumimoji="0" lang="ar-QA" sz="3600"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تختص برعاية شؤون الأسرة والتنمية الاجتماعية، ووضع وتنفيذ الاستراتيجيات الوطنية المتعلقة بالأسرة، ونشر الوعي بحمايتها وتعزيز الترابط الأسري، وتقديم خدمات الضمان الاجتماعي.</a:t>
            </a:r>
          </a:p>
          <a:p>
            <a:pPr marL="571500" marR="0" lvl="0" indent="-571500" algn="just" defTabSz="709467" rtl="1" eaLnBrk="1" fontAlgn="auto" latinLnBrk="0" hangingPunct="1">
              <a:lnSpc>
                <a:spcPct val="115000"/>
              </a:lnSpc>
              <a:spcBef>
                <a:spcPts val="0"/>
              </a:spcBef>
              <a:spcAft>
                <a:spcPts val="800"/>
              </a:spcAft>
              <a:buClrTx/>
              <a:buSzTx/>
              <a:buFont typeface="Arial" panose="020B0604020202020204" pitchFamily="34" charset="0"/>
              <a:buChar char="•"/>
              <a:tabLst/>
              <a:defRPr/>
            </a:pPr>
            <a:r>
              <a:rPr kumimoji="0" lang="ar-QA" sz="36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استحداث قطاع الأسرة (2022): </a:t>
            </a:r>
            <a:r>
              <a:rPr kumimoji="0" lang="ar-QA" sz="3600"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ضمن الهيكل التنظيمي للوزارة، ويضم إدارات تعنى بالتنمية الأسرية والحماية الاجتماعية والتمكين الأسري والرعاية المجتمعية.</a:t>
            </a:r>
          </a:p>
          <a:p>
            <a:pPr marL="571500" marR="0" lvl="0" indent="-571500" algn="just" defTabSz="709467" rtl="1" eaLnBrk="1" fontAlgn="auto" latinLnBrk="0" hangingPunct="1">
              <a:lnSpc>
                <a:spcPct val="115000"/>
              </a:lnSpc>
              <a:spcBef>
                <a:spcPts val="0"/>
              </a:spcBef>
              <a:spcAft>
                <a:spcPts val="800"/>
              </a:spcAft>
              <a:buClrTx/>
              <a:buSzTx/>
              <a:buFont typeface="Arial" panose="020B0604020202020204" pitchFamily="34" charset="0"/>
              <a:buChar char="•"/>
              <a:tabLst/>
              <a:defRPr/>
            </a:pPr>
            <a:r>
              <a:rPr kumimoji="0" lang="ar-QA" sz="36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تأسيس اللجنة الوطنية لشؤون المرأة والطفل وكبار السن وذوي الإعاقة (2019): </a:t>
            </a:r>
            <a:r>
              <a:rPr kumimoji="0" lang="ar-QA" sz="3600"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كآلية حكومية مركزية مستقلة لحماية حقوق هذه الفئات واقتراح التشريعات والسياسات الخاصة بها.</a:t>
            </a:r>
          </a:p>
          <a:p>
            <a:pPr marL="571500" marR="0" lvl="0" indent="-571500" algn="just" defTabSz="709467" rtl="1" eaLnBrk="1" fontAlgn="auto" latinLnBrk="0" hangingPunct="1">
              <a:lnSpc>
                <a:spcPct val="115000"/>
              </a:lnSpc>
              <a:spcBef>
                <a:spcPts val="0"/>
              </a:spcBef>
              <a:spcAft>
                <a:spcPts val="800"/>
              </a:spcAft>
              <a:buClrTx/>
              <a:buSzTx/>
              <a:buFont typeface="Arial" panose="020B0604020202020204" pitchFamily="34" charset="0"/>
              <a:buChar char="•"/>
              <a:tabLst/>
              <a:defRPr/>
            </a:pPr>
            <a:r>
              <a:rPr kumimoji="0" lang="ar-QA" sz="36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إنشاء لجنة السلامة الرقمية للأطفال والنشء: </a:t>
            </a:r>
            <a:r>
              <a:rPr kumimoji="0" lang="ar-QA" sz="3600"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تعمل على تعزيز الأمان الرقمي وتقديم توصيات لضمان بيئة رقمية آمنة للأطفال.</a:t>
            </a:r>
          </a:p>
          <a:p>
            <a:pPr marL="571500" marR="0" lvl="0" indent="-571500" algn="just" defTabSz="709467" rtl="1" eaLnBrk="1" fontAlgn="auto" latinLnBrk="0" hangingPunct="1">
              <a:lnSpc>
                <a:spcPct val="115000"/>
              </a:lnSpc>
              <a:spcBef>
                <a:spcPts val="0"/>
              </a:spcBef>
              <a:spcAft>
                <a:spcPts val="800"/>
              </a:spcAft>
              <a:buClrTx/>
              <a:buSzTx/>
              <a:buFont typeface="Arial" panose="020B0604020202020204" pitchFamily="34" charset="0"/>
              <a:buChar char="•"/>
              <a:tabLst/>
              <a:defRPr/>
            </a:pPr>
            <a:r>
              <a:rPr kumimoji="0" lang="ar-QA" sz="36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تأسيس المؤسسة القطرية للعمل الاجتماعي (2013): </a:t>
            </a:r>
            <a:r>
              <a:rPr kumimoji="0" lang="ar-QA" sz="3600"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تشرف على مؤسسات ومراكز العمل الاجتماعي، مثل مؤسسة رعاية الأيتام (دريمة)، ومراكز الشفلح والنور والوفاق وأمان، إضافة إلى مراكز دعم الصحة السلوكية.</a:t>
            </a:r>
          </a:p>
        </p:txBody>
      </p:sp>
    </p:spTree>
    <p:extLst>
      <p:ext uri="{BB962C8B-B14F-4D97-AF65-F5344CB8AC3E}">
        <p14:creationId xmlns:p14="http://schemas.microsoft.com/office/powerpoint/2010/main" val="3088439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9360050D-265C-416C-C206-DE05073D45BF}"/>
              </a:ext>
            </a:extLst>
          </p:cNvPr>
          <p:cNvSpPr>
            <a:spLocks noGrp="1"/>
          </p:cNvSpPr>
          <p:nvPr>
            <p:ph type="title"/>
          </p:nvPr>
        </p:nvSpPr>
        <p:spPr/>
        <p:txBody>
          <a:bodyPr/>
          <a:lstStyle/>
          <a:p>
            <a:pPr algn="ctr"/>
            <a:r>
              <a:rPr lang="ar-QA" dirty="0"/>
              <a:t>الاطار الاستراتيجي</a:t>
            </a:r>
          </a:p>
        </p:txBody>
      </p:sp>
      <p:sp>
        <p:nvSpPr>
          <p:cNvPr id="8" name="مربع نص 7">
            <a:extLst>
              <a:ext uri="{FF2B5EF4-FFF2-40B4-BE49-F238E27FC236}">
                <a16:creationId xmlns:a16="http://schemas.microsoft.com/office/drawing/2014/main" id="{48EB110F-F224-74AC-D8BA-C13066278649}"/>
              </a:ext>
            </a:extLst>
          </p:cNvPr>
          <p:cNvSpPr txBox="1"/>
          <p:nvPr/>
        </p:nvSpPr>
        <p:spPr>
          <a:xfrm>
            <a:off x="1193800" y="1879600"/>
            <a:ext cx="13119100" cy="9422067"/>
          </a:xfrm>
          <a:prstGeom prst="rect">
            <a:avLst/>
          </a:prstGeom>
          <a:noFill/>
        </p:spPr>
        <p:txBody>
          <a:bodyPr wrap="square">
            <a:spAutoFit/>
          </a:bodyPr>
          <a:lstStyle/>
          <a:p>
            <a:pPr marR="0" lvl="0" algn="just" defTabSz="709467" rtl="1" eaLnBrk="1" fontAlgn="auto" latinLnBrk="0" hangingPunct="1">
              <a:lnSpc>
                <a:spcPct val="115000"/>
              </a:lnSpc>
              <a:spcBef>
                <a:spcPts val="0"/>
              </a:spcBef>
              <a:spcAft>
                <a:spcPts val="800"/>
              </a:spcAft>
              <a:buClrTx/>
              <a:buSzTx/>
              <a:tabLst/>
              <a:defRPr/>
            </a:pPr>
            <a:r>
              <a:rPr kumimoji="0" lang="ar-QA" sz="36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يمثل الإطار الاستراتيجي في دولة قطر منظومة توجيهية شاملة تُنسق الجهود الوطنية لضمان حماية الأسرة وتنمية الطفل وتعزيز جودة الحياة لجميع أفراد المجتمع.</a:t>
            </a:r>
          </a:p>
          <a:p>
            <a:pPr marL="571500" marR="0" lvl="0" indent="-571500" algn="just" defTabSz="709467" rtl="1" eaLnBrk="1" fontAlgn="auto" latinLnBrk="0" hangingPunct="1">
              <a:lnSpc>
                <a:spcPct val="115000"/>
              </a:lnSpc>
              <a:spcBef>
                <a:spcPts val="0"/>
              </a:spcBef>
              <a:spcAft>
                <a:spcPts val="800"/>
              </a:spcAft>
              <a:buClrTx/>
              <a:buSzTx/>
              <a:buFont typeface="Arial" panose="020B0604020202020204" pitchFamily="34" charset="0"/>
              <a:buChar char="•"/>
              <a:tabLst/>
              <a:defRPr/>
            </a:pPr>
            <a:r>
              <a:rPr kumimoji="0" lang="ar-QA" sz="36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رؤية قطر الوطنية 2030:</a:t>
            </a:r>
            <a:r>
              <a:rPr kumimoji="0" lang="ar-QA" sz="3600" b="1"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اعتمدت بموجب القرار الأميري رقم (44) لسنة 2008، </a:t>
            </a:r>
            <a:r>
              <a:rPr kumimoji="0" lang="ar-QA" sz="360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وتقدّم رؤية شاملة للتنمية تهدف إلى تحويل قطر إلى دولة متقدمة تحقق التنمية المستدامة وتضمن العيش الكريم للأجيال المتعاقبة، عبر ركائزها الأربع: التنمية البشرية والاجتماعية والاقتصادية والبيئية.</a:t>
            </a:r>
          </a:p>
          <a:p>
            <a:pPr marL="571500" marR="0" lvl="0" indent="-571500" algn="just" defTabSz="709467" rtl="1" eaLnBrk="1" fontAlgn="auto" latinLnBrk="0" hangingPunct="1">
              <a:lnSpc>
                <a:spcPct val="115000"/>
              </a:lnSpc>
              <a:spcBef>
                <a:spcPts val="0"/>
              </a:spcBef>
              <a:spcAft>
                <a:spcPts val="800"/>
              </a:spcAft>
              <a:buClrTx/>
              <a:buSzTx/>
              <a:buFont typeface="Arial" panose="020B0604020202020204" pitchFamily="34" charset="0"/>
              <a:buChar char="•"/>
              <a:tabLst/>
              <a:defRPr/>
            </a:pPr>
            <a:r>
              <a:rPr kumimoji="0" lang="ar-QA" sz="36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استراتيجية التنمية الوطنية الثالثة 2024–2030: </a:t>
            </a:r>
            <a:r>
              <a:rPr kumimoji="0" lang="ar-QA" sz="3600"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تضمنت محور رفاه الأطفال وبقائهم ونمائهم، وأكدت على حصول جميع الأطفال في مرحلة الطفولة المبكرة على تنمية ورعاية وتعليم أساسي عالي الجودة من خلال مناهج حديثة وطرق تدريس عملية مدعومة بالتقنية الرقمية.</a:t>
            </a:r>
          </a:p>
          <a:p>
            <a:pPr marL="571500" marR="0" lvl="0" indent="-571500" algn="just" defTabSz="709467" rtl="1" eaLnBrk="1" fontAlgn="auto" latinLnBrk="0" hangingPunct="1">
              <a:lnSpc>
                <a:spcPct val="115000"/>
              </a:lnSpc>
              <a:spcBef>
                <a:spcPts val="0"/>
              </a:spcBef>
              <a:spcAft>
                <a:spcPts val="800"/>
              </a:spcAft>
              <a:buClrTx/>
              <a:buSzTx/>
              <a:buFont typeface="Arial" panose="020B0604020202020204" pitchFamily="34" charset="0"/>
              <a:buChar char="•"/>
              <a:tabLst/>
              <a:defRPr/>
            </a:pPr>
            <a:r>
              <a:rPr kumimoji="0" lang="ar-QA" sz="36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الاستراتيجية الوطنية للأسرة 2025–2030 (من الرعاية إلى التمكين):</a:t>
            </a:r>
            <a:r>
              <a:rPr kumimoji="0" lang="ar-QA" sz="3600"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تعكس تحولاً استراتيجياً في العمل الاجتماعي، وتسعى إلى تعزيز مكانة الأسرة وتمكين الإنسان، وتضع الدولة في موقع الريادة في مجالي التنمية البشرية والاجتماعية.</a:t>
            </a:r>
          </a:p>
          <a:p>
            <a:pPr marL="571500" marR="0" lvl="0" indent="-571500" algn="just" defTabSz="709467" rtl="1" eaLnBrk="1" fontAlgn="auto" latinLnBrk="0" hangingPunct="1">
              <a:lnSpc>
                <a:spcPct val="115000"/>
              </a:lnSpc>
              <a:spcBef>
                <a:spcPts val="0"/>
              </a:spcBef>
              <a:spcAft>
                <a:spcPts val="800"/>
              </a:spcAft>
              <a:buClrTx/>
              <a:buSzTx/>
              <a:buFont typeface="Arial" panose="020B0604020202020204" pitchFamily="34" charset="0"/>
              <a:buChar char="•"/>
              <a:tabLst/>
              <a:defRPr/>
            </a:pPr>
            <a:r>
              <a:rPr kumimoji="0" lang="ar-QA" sz="36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ميثاق الأسرة في قطر: </a:t>
            </a:r>
            <a:r>
              <a:rPr kumimoji="0" lang="ar-QA" sz="3600"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يحدد حقوق وواجبات أفراد الأسرة، ويجسّد الالتزام بحماية الطفولة والأمومة، ويسهم في بناء مجتمع قائم على القيم الأخلاقية والدينية، مع التركيز على الحقوق الصحية والتربوية للطفل وضمان حمايته من الإساءة أو الإهمال.</a:t>
            </a:r>
          </a:p>
        </p:txBody>
      </p:sp>
    </p:spTree>
    <p:extLst>
      <p:ext uri="{BB962C8B-B14F-4D97-AF65-F5344CB8AC3E}">
        <p14:creationId xmlns:p14="http://schemas.microsoft.com/office/powerpoint/2010/main" val="1278645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426E018E-9841-5416-D3C3-03F37DE441EB}"/>
              </a:ext>
            </a:extLst>
          </p:cNvPr>
          <p:cNvSpPr>
            <a:spLocks noGrp="1"/>
          </p:cNvSpPr>
          <p:nvPr>
            <p:ph type="title"/>
          </p:nvPr>
        </p:nvSpPr>
        <p:spPr/>
        <p:txBody>
          <a:bodyPr/>
          <a:lstStyle/>
          <a:p>
            <a:pPr algn="ctr"/>
            <a:r>
              <a:rPr lang="ar-QA" dirty="0"/>
              <a:t>المشاريع الاستراتيجية في دولة قطر</a:t>
            </a:r>
          </a:p>
        </p:txBody>
      </p:sp>
      <p:sp>
        <p:nvSpPr>
          <p:cNvPr id="6" name="مربع نص 5">
            <a:extLst>
              <a:ext uri="{FF2B5EF4-FFF2-40B4-BE49-F238E27FC236}">
                <a16:creationId xmlns:a16="http://schemas.microsoft.com/office/drawing/2014/main" id="{3F293B9C-1A3E-30AE-5242-8F32064FB2A6}"/>
              </a:ext>
            </a:extLst>
          </p:cNvPr>
          <p:cNvSpPr txBox="1"/>
          <p:nvPr/>
        </p:nvSpPr>
        <p:spPr>
          <a:xfrm rot="10800000" flipV="1">
            <a:off x="1409700" y="1097962"/>
            <a:ext cx="12484100" cy="7369197"/>
          </a:xfrm>
          <a:prstGeom prst="rect">
            <a:avLst/>
          </a:prstGeom>
          <a:noFill/>
        </p:spPr>
        <p:txBody>
          <a:bodyPr wrap="square">
            <a:spAutoFit/>
          </a:bodyPr>
          <a:lstStyle/>
          <a:p>
            <a:pPr marR="0" lvl="0" algn="just" defTabSz="709467" rtl="1" eaLnBrk="1" fontAlgn="auto" latinLnBrk="0" hangingPunct="1">
              <a:lnSpc>
                <a:spcPct val="115000"/>
              </a:lnSpc>
              <a:spcBef>
                <a:spcPts val="0"/>
              </a:spcBef>
              <a:spcAft>
                <a:spcPts val="800"/>
              </a:spcAft>
              <a:buClrTx/>
              <a:buSzTx/>
              <a:tabLst/>
              <a:defRPr/>
            </a:pPr>
            <a:r>
              <a:rPr kumimoji="0" lang="ar-QA" sz="44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تؤكد دولة قطر من خلال الاستراتيجية الوطنية للتنمية الثالثة (2024–2030) التزامها الراسخ بحماية الطفل وضمان تمتعه بحقوقه في بيئة آمنة ومحفزة للنمو والازدهار. وفي هذا السياق، فقد تضمن إطار البرامج والمشاريع الوطنية المعتمدة عددًا من المشاريع الاستراتيجية التي ترتبط بصورة مباشرة أو غير مباشرة بحماية الأطفال وتعزيز رفاههم، تناولها على النحو التالي:</a:t>
            </a:r>
          </a:p>
          <a:p>
            <a:pPr marR="0" lvl="0" algn="just" defTabSz="709467" rtl="1" eaLnBrk="1" fontAlgn="auto" latinLnBrk="0" hangingPunct="1">
              <a:lnSpc>
                <a:spcPct val="115000"/>
              </a:lnSpc>
              <a:spcBef>
                <a:spcPts val="0"/>
              </a:spcBef>
              <a:spcAft>
                <a:spcPts val="800"/>
              </a:spcAft>
              <a:buClrTx/>
              <a:buSzTx/>
              <a:tabLst/>
              <a:defRPr/>
            </a:pPr>
            <a:endParaRPr kumimoji="0" lang="ar-QA" sz="44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endParaRPr>
          </a:p>
          <a:p>
            <a:pPr marR="0" lvl="0" algn="r" defTabSz="709467" rtl="1" eaLnBrk="1" fontAlgn="auto" latinLnBrk="0" hangingPunct="1">
              <a:lnSpc>
                <a:spcPct val="115000"/>
              </a:lnSpc>
              <a:spcBef>
                <a:spcPts val="0"/>
              </a:spcBef>
              <a:spcAft>
                <a:spcPts val="800"/>
              </a:spcAft>
              <a:buClrTx/>
              <a:buSzTx/>
              <a:tabLst/>
              <a:defRPr/>
            </a:pPr>
            <a:r>
              <a:rPr kumimoji="0" lang="ar-QA" sz="44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أولًا: مشاريع ترتبط بشكل مباشر  بحماية الطفل.</a:t>
            </a:r>
          </a:p>
          <a:p>
            <a:pPr marR="0" lvl="0" algn="r" defTabSz="709467" rtl="1" eaLnBrk="1" fontAlgn="auto" latinLnBrk="0" hangingPunct="1">
              <a:lnSpc>
                <a:spcPct val="115000"/>
              </a:lnSpc>
              <a:spcBef>
                <a:spcPts val="0"/>
              </a:spcBef>
              <a:spcAft>
                <a:spcPts val="800"/>
              </a:spcAft>
              <a:buClrTx/>
              <a:buSzTx/>
              <a:tabLst/>
              <a:defRPr/>
            </a:pPr>
            <a:r>
              <a:rPr kumimoji="0" lang="ar-QA" sz="44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ثانيًا: مشاريع ذات علاقة غير مباشرة بحماية الطفل</a:t>
            </a:r>
            <a:r>
              <a:rPr kumimoji="0" lang="ar-QA" sz="36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rPr>
              <a:t>.</a:t>
            </a:r>
          </a:p>
          <a:p>
            <a:pPr marL="571500" marR="0" lvl="0" indent="-571500" algn="just" defTabSz="709467" rtl="1" eaLnBrk="1" fontAlgn="auto" latinLnBrk="0" hangingPunct="1">
              <a:lnSpc>
                <a:spcPct val="115000"/>
              </a:lnSpc>
              <a:spcBef>
                <a:spcPts val="0"/>
              </a:spcBef>
              <a:spcAft>
                <a:spcPts val="800"/>
              </a:spcAft>
              <a:buClrTx/>
              <a:buSzTx/>
              <a:buFont typeface="Arial" panose="020B0604020202020204" pitchFamily="34" charset="0"/>
              <a:buChar char="•"/>
              <a:tabLst/>
              <a:defRPr/>
            </a:pPr>
            <a:endParaRPr kumimoji="0" lang="ar-QA" sz="3600" b="1" i="0" u="none" strike="noStrike" kern="100" cap="none" spc="0" normalizeH="0" baseline="0" noProof="0" dirty="0">
              <a:ln>
                <a:noFill/>
              </a:ln>
              <a:solidFill>
                <a:srgbClr val="89143C"/>
              </a:solidFill>
              <a:effectLst/>
              <a:uLnTx/>
              <a:uFillTx/>
              <a:latin typeface="Aptos" panose="020B0004020202020204" pitchFamily="34" charset="0"/>
              <a:ea typeface="Aptos" panose="020B0004020202020204" pitchFamily="34" charset="0"/>
              <a:cs typeface="Sakkal Majalla" panose="02000000000000000000" pitchFamily="2" charset="-78"/>
            </a:endParaRPr>
          </a:p>
        </p:txBody>
      </p:sp>
    </p:spTree>
    <p:extLst>
      <p:ext uri="{BB962C8B-B14F-4D97-AF65-F5344CB8AC3E}">
        <p14:creationId xmlns:p14="http://schemas.microsoft.com/office/powerpoint/2010/main" val="3113292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EFACA-70CC-981D-CE89-E53E6D9E0917}"/>
            </a:ext>
          </a:extLst>
        </p:cNvPr>
        <p:cNvGrpSpPr/>
        <p:nvPr/>
      </p:nvGrpSpPr>
      <p:grpSpPr>
        <a:xfrm>
          <a:off x="0" y="0"/>
          <a:ext cx="0" cy="0"/>
          <a:chOff x="0" y="0"/>
          <a:chExt cx="0" cy="0"/>
        </a:xfrm>
      </p:grpSpPr>
      <p:sp>
        <p:nvSpPr>
          <p:cNvPr id="17" name="Title 1">
            <a:extLst>
              <a:ext uri="{FF2B5EF4-FFF2-40B4-BE49-F238E27FC236}">
                <a16:creationId xmlns:a16="http://schemas.microsoft.com/office/drawing/2014/main" id="{8CECA771-2855-542B-B560-D5DC88EAE880}"/>
              </a:ext>
            </a:extLst>
          </p:cNvPr>
          <p:cNvSpPr>
            <a:spLocks noGrp="1"/>
          </p:cNvSpPr>
          <p:nvPr>
            <p:ph type="title"/>
          </p:nvPr>
        </p:nvSpPr>
        <p:spPr>
          <a:xfrm>
            <a:off x="15435072" y="5589822"/>
            <a:ext cx="8522208" cy="2097688"/>
          </a:xfrm>
        </p:spPr>
        <p:txBody>
          <a:bodyPr/>
          <a:lstStyle/>
          <a:p>
            <a:pPr algn="ctr"/>
            <a:r>
              <a:rPr lang="ar-SA" sz="4800" b="0" dirty="0"/>
              <a:t>أولًا: مشاريع ترتبط بشكل مباشر </a:t>
            </a:r>
            <a:br>
              <a:rPr lang="en-US" sz="4800" b="0" dirty="0"/>
            </a:br>
            <a:r>
              <a:rPr lang="ar-SA" sz="4800" b="0" dirty="0"/>
              <a:t>بحماية الطفل</a:t>
            </a:r>
            <a:endParaRPr lang="en-US" sz="4800" b="0" dirty="0"/>
          </a:p>
        </p:txBody>
      </p:sp>
      <p:sp>
        <p:nvSpPr>
          <p:cNvPr id="4" name="TextBox 3">
            <a:extLst>
              <a:ext uri="{FF2B5EF4-FFF2-40B4-BE49-F238E27FC236}">
                <a16:creationId xmlns:a16="http://schemas.microsoft.com/office/drawing/2014/main" id="{BCB7CBB3-B135-0D53-4B1B-78D16392A808}"/>
              </a:ext>
            </a:extLst>
          </p:cNvPr>
          <p:cNvSpPr txBox="1"/>
          <p:nvPr/>
        </p:nvSpPr>
        <p:spPr>
          <a:xfrm>
            <a:off x="847344" y="3256031"/>
            <a:ext cx="13924788" cy="7510774"/>
          </a:xfrm>
          <a:prstGeom prst="rect">
            <a:avLst/>
          </a:prstGeom>
          <a:noFill/>
        </p:spPr>
        <p:txBody>
          <a:bodyPr wrap="square">
            <a:spAutoFit/>
          </a:bodyPr>
          <a:lstStyle/>
          <a:p>
            <a:pPr marL="342900" marR="0" lvl="0" indent="-342900" algn="just" defTabSz="709467" rtl="1" eaLnBrk="1" fontAlgn="auto" latinLnBrk="0" hangingPunct="1">
              <a:lnSpc>
                <a:spcPct val="115000"/>
              </a:lnSpc>
              <a:spcBef>
                <a:spcPts val="0"/>
              </a:spcBef>
              <a:spcAft>
                <a:spcPts val="800"/>
              </a:spcAft>
              <a:buClrTx/>
              <a:buSzTx/>
              <a:buFont typeface="Symbol" panose="05050102010706020507" pitchFamily="18" charset="2"/>
              <a:buChar char=""/>
              <a:tabLst/>
              <a:defRPr/>
            </a:pPr>
            <a:r>
              <a:rPr kumimoji="0" lang="ar-SA"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rPr>
              <a:t>تأسيس مرصد اجتماعي ونظام إنذار مبكر لرصد المخاطر والتدخل الوقائي لحماية الأطفال من كافة أشكال الاستغلال والعنف والإهمال.</a:t>
            </a:r>
            <a:endParaRPr kumimoji="0" lang="en-US"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endParaRPr>
          </a:p>
          <a:p>
            <a:pPr marL="342900" marR="0" lvl="0" indent="-342900" algn="just" defTabSz="709467" rtl="1" eaLnBrk="1" fontAlgn="auto" latinLnBrk="0" hangingPunct="1">
              <a:lnSpc>
                <a:spcPct val="115000"/>
              </a:lnSpc>
              <a:spcBef>
                <a:spcPts val="0"/>
              </a:spcBef>
              <a:spcAft>
                <a:spcPts val="800"/>
              </a:spcAft>
              <a:buClrTx/>
              <a:buSzTx/>
              <a:buFont typeface="Symbol" panose="05050102010706020507" pitchFamily="18" charset="2"/>
              <a:buChar char=""/>
              <a:tabLst/>
              <a:defRPr/>
            </a:pPr>
            <a:r>
              <a:rPr kumimoji="0" lang="ar-SA"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rPr>
              <a:t>إعداد وقياس مؤشر جودة الخدمات المقدمة للفئات الأولى بالرعاية، لضمان جودة خدمات الحماية والاستجابة المقدمة للأطفال المستهدفين.</a:t>
            </a:r>
            <a:endParaRPr kumimoji="0" lang="en-US"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endParaRPr>
          </a:p>
          <a:p>
            <a:pPr marL="342900" marR="0" lvl="0" indent="-342900" algn="just" defTabSz="709467" rtl="1" eaLnBrk="1" fontAlgn="auto" latinLnBrk="0" hangingPunct="1">
              <a:lnSpc>
                <a:spcPct val="115000"/>
              </a:lnSpc>
              <a:spcBef>
                <a:spcPts val="0"/>
              </a:spcBef>
              <a:spcAft>
                <a:spcPts val="800"/>
              </a:spcAft>
              <a:buClrTx/>
              <a:buSzTx/>
              <a:buFont typeface="Symbol" panose="05050102010706020507" pitchFamily="18" charset="2"/>
              <a:buChar char=""/>
              <a:tabLst/>
              <a:defRPr/>
            </a:pPr>
            <a:r>
              <a:rPr kumimoji="0" lang="ar-SA"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rPr>
              <a:t>قياس جودة الخدمات باستخدام منهجية المستفيد الخفي “2026”، كأداة رقابية فاعلة لمتابعة خدمات الحماية والتأكد من فعاليتها.</a:t>
            </a:r>
            <a:endParaRPr kumimoji="0" lang="en-US"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endParaRPr>
          </a:p>
          <a:p>
            <a:pPr marL="342900" marR="0" lvl="0" indent="-342900" algn="just" defTabSz="709467" rtl="1" eaLnBrk="1" fontAlgn="auto" latinLnBrk="0" hangingPunct="1">
              <a:lnSpc>
                <a:spcPct val="115000"/>
              </a:lnSpc>
              <a:spcBef>
                <a:spcPts val="0"/>
              </a:spcBef>
              <a:spcAft>
                <a:spcPts val="800"/>
              </a:spcAft>
              <a:buClrTx/>
              <a:buSzTx/>
              <a:buFont typeface="Symbol" panose="05050102010706020507" pitchFamily="18" charset="2"/>
              <a:buChar char=""/>
              <a:tabLst/>
              <a:defRPr/>
            </a:pPr>
            <a:r>
              <a:rPr kumimoji="0" lang="ar-SA"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rPr>
              <a:t>إعداد برامج تدريبية في مجال الخدمات الاجتماعية لتعزيز قدرات الأخصائيين في التعامل مع حالات الإساءة والاستغلال.</a:t>
            </a:r>
            <a:endParaRPr kumimoji="0" lang="en-US"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endParaRPr>
          </a:p>
          <a:p>
            <a:pPr marL="342900" marR="0" lvl="0" indent="-342900" algn="just" defTabSz="709467" rtl="1" eaLnBrk="1" fontAlgn="auto" latinLnBrk="0" hangingPunct="1">
              <a:lnSpc>
                <a:spcPct val="115000"/>
              </a:lnSpc>
              <a:spcBef>
                <a:spcPts val="0"/>
              </a:spcBef>
              <a:spcAft>
                <a:spcPts val="800"/>
              </a:spcAft>
              <a:buClrTx/>
              <a:buSzTx/>
              <a:buFont typeface="Symbol" panose="05050102010706020507" pitchFamily="18" charset="2"/>
              <a:buChar char=""/>
              <a:tabLst/>
              <a:defRPr/>
            </a:pPr>
            <a:r>
              <a:rPr kumimoji="0" lang="ar-SA"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rPr>
              <a:t>تأسيس مركز تدريب كمظلة وزارية مستدامة لتأهيل كوادر الحماية.</a:t>
            </a:r>
            <a:endParaRPr kumimoji="0" lang="en-US" sz="4400" b="0" i="0" u="none" strike="noStrike" kern="100" cap="none" spc="0" normalizeH="0" baseline="0" noProof="0" dirty="0">
              <a:ln>
                <a:noFill/>
              </a:ln>
              <a:solidFill>
                <a:srgbClr val="89143C"/>
              </a:solidFill>
              <a:effectLst/>
              <a:uLnTx/>
              <a:uFillTx/>
              <a:latin typeface="Aptos" panose="020B0004020202020204" pitchFamily="34" charset="0"/>
              <a:ea typeface="+mn-ea"/>
              <a:cs typeface="Sakkal Majalla" panose="02000000000000000000" pitchFamily="2" charset="-78"/>
            </a:endParaRPr>
          </a:p>
        </p:txBody>
      </p:sp>
    </p:spTree>
    <p:extLst>
      <p:ext uri="{BB962C8B-B14F-4D97-AF65-F5344CB8AC3E}">
        <p14:creationId xmlns:p14="http://schemas.microsoft.com/office/powerpoint/2010/main" val="324226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E6F070-8260-C1E4-20FE-A3CB26829A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54E01F-B62E-ACDB-3EA3-EBB29581D752}"/>
              </a:ext>
            </a:extLst>
          </p:cNvPr>
          <p:cNvSpPr>
            <a:spLocks noGrp="1"/>
          </p:cNvSpPr>
          <p:nvPr>
            <p:ph type="title"/>
          </p:nvPr>
        </p:nvSpPr>
        <p:spPr>
          <a:xfrm>
            <a:off x="14904720" y="5809156"/>
            <a:ext cx="9052560" cy="2097688"/>
          </a:xfrm>
        </p:spPr>
        <p:txBody>
          <a:bodyPr/>
          <a:lstStyle/>
          <a:p>
            <a:r>
              <a:rPr lang="ar-SA" sz="4800" b="0" dirty="0"/>
              <a:t>ثانيًا: مشاريع ذات علاقة غير مباشرة بحماية الطفل</a:t>
            </a:r>
            <a:endParaRPr lang="en-US" sz="4800" b="0" dirty="0"/>
          </a:p>
        </p:txBody>
      </p:sp>
      <p:sp>
        <p:nvSpPr>
          <p:cNvPr id="5" name="BG">
            <a:extLst>
              <a:ext uri="{FF2B5EF4-FFF2-40B4-BE49-F238E27FC236}">
                <a16:creationId xmlns:a16="http://schemas.microsoft.com/office/drawing/2014/main" id="{D8F5B3F5-84AC-8746-BE8A-648FB1A81018}"/>
              </a:ext>
            </a:extLst>
          </p:cNvPr>
          <p:cNvSpPr>
            <a:spLocks/>
          </p:cNvSpPr>
          <p:nvPr/>
        </p:nvSpPr>
        <p:spPr>
          <a:xfrm>
            <a:off x="0" y="0"/>
            <a:ext cx="14593228" cy="13716000"/>
          </a:xfrm>
          <a:prstGeom prst="rect">
            <a:avLst/>
          </a:prstGeom>
          <a:gradFill flip="none" rotWithShape="1">
            <a:gsLst>
              <a:gs pos="0">
                <a:schemeClr val="accent1">
                  <a:lumMod val="95000"/>
                  <a:lumOff val="5000"/>
                </a:schemeClr>
              </a:gs>
              <a:gs pos="76000">
                <a:schemeClr val="tx2"/>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709467" rtl="0" eaLnBrk="1" fontAlgn="auto" latinLnBrk="0" hangingPunct="1">
              <a:lnSpc>
                <a:spcPct val="100000"/>
              </a:lnSpc>
              <a:spcBef>
                <a:spcPts val="0"/>
              </a:spcBef>
              <a:spcAft>
                <a:spcPts val="0"/>
              </a:spcAft>
              <a:buClrTx/>
              <a:buSzTx/>
              <a:buFontTx/>
              <a:buNone/>
              <a:tabLst/>
              <a:defRPr/>
            </a:pPr>
            <a:endParaRPr kumimoji="0" lang="en-QA" sz="1397" b="0" i="0" u="none" strike="noStrike" kern="1200" cap="none" spc="0" normalizeH="0" baseline="0" noProof="0">
              <a:ln>
                <a:noFill/>
              </a:ln>
              <a:solidFill>
                <a:srgbClr val="FFFFFF"/>
              </a:solidFill>
              <a:effectLst/>
              <a:uLnTx/>
              <a:uFillTx/>
              <a:latin typeface="Lusail+"/>
              <a:ea typeface="+mn-ea"/>
              <a:cs typeface="Lusail+"/>
            </a:endParaRPr>
          </a:p>
        </p:txBody>
      </p:sp>
      <p:sp>
        <p:nvSpPr>
          <p:cNvPr id="4" name="TextBox 3">
            <a:extLst>
              <a:ext uri="{FF2B5EF4-FFF2-40B4-BE49-F238E27FC236}">
                <a16:creationId xmlns:a16="http://schemas.microsoft.com/office/drawing/2014/main" id="{F9CA577F-8A83-C13D-D715-DA70E3E9BC5C}"/>
              </a:ext>
            </a:extLst>
          </p:cNvPr>
          <p:cNvSpPr txBox="1"/>
          <p:nvPr/>
        </p:nvSpPr>
        <p:spPr>
          <a:xfrm>
            <a:off x="1668780" y="2736121"/>
            <a:ext cx="12188952" cy="9846798"/>
          </a:xfrm>
          <a:prstGeom prst="rect">
            <a:avLst/>
          </a:prstGeom>
          <a:noFill/>
        </p:spPr>
        <p:txBody>
          <a:bodyPr wrap="square">
            <a:spAutoFit/>
          </a:bodyPr>
          <a:lstStyle/>
          <a:p>
            <a:pPr marL="342900" marR="0" lvl="0" indent="-342900" algn="just" defTabSz="709467" rtl="1" eaLnBrk="1" fontAlgn="auto" latinLnBrk="0" hangingPunct="1">
              <a:lnSpc>
                <a:spcPct val="115000"/>
              </a:lnSpc>
              <a:spcBef>
                <a:spcPts val="0"/>
              </a:spcBef>
              <a:spcAft>
                <a:spcPts val="800"/>
              </a:spcAft>
              <a:buClrTx/>
              <a:buSzTx/>
              <a:buFont typeface="Symbol" panose="05050102010706020507" pitchFamily="18" charset="2"/>
              <a:buChar char=""/>
              <a:tabLst/>
              <a:defRPr/>
            </a:pPr>
            <a:r>
              <a:rPr kumimoji="0" lang="ar-SA" sz="44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rPr>
              <a:t>مراجعة وتطوير سياسات وخدمات الضمان الاجتماعي، عبر دعم الأسر الهشة والتقليل من دوافع عمالة الأطفال.</a:t>
            </a:r>
            <a:endParaRPr kumimoji="0" lang="en-US" sz="44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endParaRPr>
          </a:p>
          <a:p>
            <a:pPr marL="342900" marR="0" lvl="0" indent="-342900" algn="just" defTabSz="709467" rtl="1" eaLnBrk="1" fontAlgn="auto" latinLnBrk="0" hangingPunct="1">
              <a:lnSpc>
                <a:spcPct val="115000"/>
              </a:lnSpc>
              <a:spcBef>
                <a:spcPts val="0"/>
              </a:spcBef>
              <a:spcAft>
                <a:spcPts val="800"/>
              </a:spcAft>
              <a:buClrTx/>
              <a:buSzTx/>
              <a:buFont typeface="Symbol" panose="05050102010706020507" pitchFamily="18" charset="2"/>
              <a:buChar char=""/>
              <a:tabLst/>
              <a:defRPr/>
            </a:pPr>
            <a:r>
              <a:rPr kumimoji="0" lang="ar-SA" sz="44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rPr>
              <a:t>تأسيس منصة وتصنيف جامع للخدمات والتسهيلات للفئات الأولى بالرعاية، لضمان سهولة وصول الأسر للخدمات الأساسية ورفع كفاءة الإحالة.</a:t>
            </a:r>
            <a:endParaRPr kumimoji="0" lang="en-US" sz="44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endParaRPr>
          </a:p>
          <a:p>
            <a:pPr marL="342900" marR="0" lvl="0" indent="-342900" algn="just" defTabSz="709467" rtl="1" eaLnBrk="1" fontAlgn="auto" latinLnBrk="0" hangingPunct="1">
              <a:lnSpc>
                <a:spcPct val="115000"/>
              </a:lnSpc>
              <a:spcBef>
                <a:spcPts val="0"/>
              </a:spcBef>
              <a:spcAft>
                <a:spcPts val="800"/>
              </a:spcAft>
              <a:buClrTx/>
              <a:buSzTx/>
              <a:buFont typeface="Symbol" panose="05050102010706020507" pitchFamily="18" charset="2"/>
              <a:buChar char=""/>
              <a:tabLst/>
              <a:defRPr/>
            </a:pPr>
            <a:r>
              <a:rPr kumimoji="0" lang="ar-SA" sz="44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rPr>
              <a:t>إعداد حملات وفعاليات لدعم العمل الاجتماعي والإنساني، لرفع الوعي المجتمعي بمخاطر استغلال الأطفال وواجبات الحماية.</a:t>
            </a:r>
            <a:endParaRPr kumimoji="0" lang="en-US" sz="44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endParaRPr>
          </a:p>
          <a:p>
            <a:pPr marL="342900" marR="0" lvl="0" indent="-342900" algn="just" defTabSz="709467" rtl="1" eaLnBrk="1" fontAlgn="auto" latinLnBrk="0" hangingPunct="1">
              <a:lnSpc>
                <a:spcPct val="115000"/>
              </a:lnSpc>
              <a:spcBef>
                <a:spcPts val="0"/>
              </a:spcBef>
              <a:spcAft>
                <a:spcPts val="800"/>
              </a:spcAft>
              <a:buClrTx/>
              <a:buSzTx/>
              <a:buFont typeface="Symbol" panose="05050102010706020507" pitchFamily="18" charset="2"/>
              <a:buChar char=""/>
              <a:tabLst/>
              <a:defRPr/>
            </a:pPr>
            <a:r>
              <a:rPr kumimoji="0" lang="ar-SA" sz="44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rPr>
              <a:t>تنظيم ومزاولة مهن العمل الاجتماعي، بما يعزز معايير الاحترافية في التعامل مع حالات الأطفال.</a:t>
            </a:r>
            <a:endParaRPr kumimoji="0" lang="en-US" sz="44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endParaRPr>
          </a:p>
          <a:p>
            <a:pPr marL="0" marR="0" lvl="0" indent="0" algn="just" defTabSz="709467" rtl="1" eaLnBrk="1" fontAlgn="auto" latinLnBrk="0" hangingPunct="1">
              <a:lnSpc>
                <a:spcPct val="115000"/>
              </a:lnSpc>
              <a:spcBef>
                <a:spcPts val="0"/>
              </a:spcBef>
              <a:spcAft>
                <a:spcPts val="800"/>
              </a:spcAft>
              <a:buClrTx/>
              <a:buSzTx/>
              <a:buFontTx/>
              <a:buNone/>
              <a:tabLst/>
              <a:defRPr/>
            </a:pPr>
            <a:r>
              <a:rPr kumimoji="0" lang="ar-SA" sz="44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rPr>
              <a:t>إن هذه المشاريع، مجتمعةً، تجسد توجهًا وطنيًا واضحًا قائمًا على تعزيز الوقاية، والرصد المبكر، والتدخل المتكامل لحماية الأطفال من جميع أشكال العنف والاستغلال، وبما ينسجم مع رؤية قطر الوطنية 2030 والتزامات الدولة بالاتفاقيات الدولية ذات الصلة بحماية الطفل وحقوقه.</a:t>
            </a:r>
            <a:endParaRPr kumimoji="0" lang="en-US" sz="4400" b="0" i="0" u="none" strike="noStrike" kern="100" cap="none" spc="0" normalizeH="0" baseline="0" noProof="0" dirty="0">
              <a:ln>
                <a:noFill/>
              </a:ln>
              <a:solidFill>
                <a:srgbClr val="FFFFFF"/>
              </a:solidFill>
              <a:effectLst/>
              <a:uLnTx/>
              <a:uFillTx/>
              <a:latin typeface="Aptos" panose="020B0004020202020204" pitchFamily="34" charset="0"/>
              <a:ea typeface="+mn-ea"/>
              <a:cs typeface="Sakkal Majalla" panose="02000000000000000000" pitchFamily="2" charset="-78"/>
            </a:endParaRPr>
          </a:p>
        </p:txBody>
      </p:sp>
    </p:spTree>
    <p:extLst>
      <p:ext uri="{BB962C8B-B14F-4D97-AF65-F5344CB8AC3E}">
        <p14:creationId xmlns:p14="http://schemas.microsoft.com/office/powerpoint/2010/main" val="3481881381"/>
      </p:ext>
    </p:extLst>
  </p:cSld>
  <p:clrMapOvr>
    <a:masterClrMapping/>
  </p:clrMapOvr>
  <p:transition spd="med"/>
</p:sld>
</file>

<file path=ppt/theme/_rels/theme7.xml.rels><?xml version="1.0" encoding="UTF-8" standalone="yes"?>
<Relationships xmlns="http://schemas.openxmlformats.org/package/2006/relationships"><Relationship Id="rId1" Type="http://schemas.openxmlformats.org/officeDocument/2006/relationships/image" Target="../media/image9.png"/></Relationships>
</file>

<file path=ppt/theme/theme1.xml><?xml version="1.0" encoding="utf-8"?>
<a:theme xmlns:a="http://schemas.openxmlformats.org/drawingml/2006/main" name="Main Slides">
  <a:themeElements>
    <a:clrScheme name="Custom 15">
      <a:dk1>
        <a:srgbClr val="000000"/>
      </a:dk1>
      <a:lt1>
        <a:srgbClr val="FFFFFF"/>
      </a:lt1>
      <a:dk2>
        <a:srgbClr val="511C3C"/>
      </a:dk2>
      <a:lt2>
        <a:srgbClr val="E9C56B"/>
      </a:lt2>
      <a:accent1>
        <a:srgbClr val="89143C"/>
      </a:accent1>
      <a:accent2>
        <a:srgbClr val="0F4260"/>
      </a:accent2>
      <a:accent3>
        <a:srgbClr val="129B82"/>
      </a:accent3>
      <a:accent4>
        <a:srgbClr val="4194B3"/>
      </a:accent4>
      <a:accent5>
        <a:srgbClr val="A29160"/>
      </a:accent5>
      <a:accent6>
        <a:srgbClr val="DD7877"/>
      </a:accent6>
      <a:hlink>
        <a:srgbClr val="8067A4"/>
      </a:hlink>
      <a:folHlink>
        <a:srgbClr val="5A895A"/>
      </a:folHlink>
    </a:clrScheme>
    <a:fontScheme name="Custom 11">
      <a:majorFont>
        <a:latin typeface="Lusail+"/>
        <a:ea typeface=""/>
        <a:cs typeface="Lusail+"/>
      </a:majorFont>
      <a:minorFont>
        <a:latin typeface="Lusail+"/>
        <a:ea typeface=""/>
        <a:cs typeface="Lusail+"/>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Template - AR" id="{E17B0D0C-EC8C-A343-A767-328AF78A7550}" vid="{9D91757C-6EBF-F04F-ADBB-19EFEA52FE0F}"/>
    </a:ext>
  </a:extLst>
</a:theme>
</file>

<file path=ppt/theme/theme2.xml><?xml version="1.0" encoding="utf-8"?>
<a:theme xmlns:a="http://schemas.openxmlformats.org/drawingml/2006/main" name="Al Adaam Slides">
  <a:themeElements>
    <a:clrScheme name="Custom 15">
      <a:dk1>
        <a:srgbClr val="000000"/>
      </a:dk1>
      <a:lt1>
        <a:srgbClr val="FFFFFF"/>
      </a:lt1>
      <a:dk2>
        <a:srgbClr val="511C3C"/>
      </a:dk2>
      <a:lt2>
        <a:srgbClr val="E9C56B"/>
      </a:lt2>
      <a:accent1>
        <a:srgbClr val="89143C"/>
      </a:accent1>
      <a:accent2>
        <a:srgbClr val="0F4260"/>
      </a:accent2>
      <a:accent3>
        <a:srgbClr val="129B82"/>
      </a:accent3>
      <a:accent4>
        <a:srgbClr val="4194B3"/>
      </a:accent4>
      <a:accent5>
        <a:srgbClr val="A29160"/>
      </a:accent5>
      <a:accent6>
        <a:srgbClr val="DD7877"/>
      </a:accent6>
      <a:hlink>
        <a:srgbClr val="8067A4"/>
      </a:hlink>
      <a:folHlink>
        <a:srgbClr val="5A895A"/>
      </a:folHlink>
    </a:clrScheme>
    <a:fontScheme name="Custom 11">
      <a:majorFont>
        <a:latin typeface="Lusail+"/>
        <a:ea typeface=""/>
        <a:cs typeface="Lusail+"/>
      </a:majorFont>
      <a:minorFont>
        <a:latin typeface="Lusail+"/>
        <a:ea typeface=""/>
        <a:cs typeface="Lusail+"/>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Template - AR" id="{E17B0D0C-EC8C-A343-A767-328AF78A7550}" vid="{43568A44-0C2B-DD43-B81B-246B07277F62}"/>
    </a:ext>
  </a:extLst>
</a:theme>
</file>

<file path=ppt/theme/theme3.xml><?xml version="1.0" encoding="utf-8"?>
<a:theme xmlns:a="http://schemas.openxmlformats.org/drawingml/2006/main" name="Sky Blue Slides">
  <a:themeElements>
    <a:clrScheme name="Custom 15">
      <a:dk1>
        <a:srgbClr val="000000"/>
      </a:dk1>
      <a:lt1>
        <a:srgbClr val="FFFFFF"/>
      </a:lt1>
      <a:dk2>
        <a:srgbClr val="511C3C"/>
      </a:dk2>
      <a:lt2>
        <a:srgbClr val="E9C56B"/>
      </a:lt2>
      <a:accent1>
        <a:srgbClr val="89143C"/>
      </a:accent1>
      <a:accent2>
        <a:srgbClr val="0F4260"/>
      </a:accent2>
      <a:accent3>
        <a:srgbClr val="129B82"/>
      </a:accent3>
      <a:accent4>
        <a:srgbClr val="4194B3"/>
      </a:accent4>
      <a:accent5>
        <a:srgbClr val="A29160"/>
      </a:accent5>
      <a:accent6>
        <a:srgbClr val="DD7877"/>
      </a:accent6>
      <a:hlink>
        <a:srgbClr val="8067A4"/>
      </a:hlink>
      <a:folHlink>
        <a:srgbClr val="5A895A"/>
      </a:folHlink>
    </a:clrScheme>
    <a:fontScheme name="Custom 11">
      <a:majorFont>
        <a:latin typeface="Lusail+"/>
        <a:ea typeface=""/>
        <a:cs typeface="Lusail+"/>
      </a:majorFont>
      <a:minorFont>
        <a:latin typeface="Lusail+"/>
        <a:ea typeface=""/>
        <a:cs typeface="Lusail+"/>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Template - AR" id="{E17B0D0C-EC8C-A343-A767-328AF78A7550}" vid="{7AD7146B-441D-6D4A-919B-85463714F5E1}"/>
    </a:ext>
  </a:extLst>
</a:theme>
</file>

<file path=ppt/theme/theme4.xml><?xml version="1.0" encoding="utf-8"?>
<a:theme xmlns:a="http://schemas.openxmlformats.org/drawingml/2006/main" name="Night Blue Slides">
  <a:themeElements>
    <a:clrScheme name="Custom 15">
      <a:dk1>
        <a:srgbClr val="000000"/>
      </a:dk1>
      <a:lt1>
        <a:srgbClr val="FFFFFF"/>
      </a:lt1>
      <a:dk2>
        <a:srgbClr val="511C3C"/>
      </a:dk2>
      <a:lt2>
        <a:srgbClr val="E9C56B"/>
      </a:lt2>
      <a:accent1>
        <a:srgbClr val="89143C"/>
      </a:accent1>
      <a:accent2>
        <a:srgbClr val="0F4260"/>
      </a:accent2>
      <a:accent3>
        <a:srgbClr val="129B82"/>
      </a:accent3>
      <a:accent4>
        <a:srgbClr val="4194B3"/>
      </a:accent4>
      <a:accent5>
        <a:srgbClr val="A29160"/>
      </a:accent5>
      <a:accent6>
        <a:srgbClr val="DD7877"/>
      </a:accent6>
      <a:hlink>
        <a:srgbClr val="8067A4"/>
      </a:hlink>
      <a:folHlink>
        <a:srgbClr val="5A895A"/>
      </a:folHlink>
    </a:clrScheme>
    <a:fontScheme name="Custom 11">
      <a:majorFont>
        <a:latin typeface="Lusail+"/>
        <a:ea typeface=""/>
        <a:cs typeface="Lusail+"/>
      </a:majorFont>
      <a:minorFont>
        <a:latin typeface="Lusail+"/>
        <a:ea typeface=""/>
        <a:cs typeface="Lusail+"/>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Template - AR" id="{E17B0D0C-EC8C-A343-A767-328AF78A7550}" vid="{0990ED83-D1A1-9749-A9D0-265DB97FD44F}"/>
    </a:ext>
  </a:extLst>
</a:theme>
</file>

<file path=ppt/theme/theme5.xml><?xml version="1.0" encoding="utf-8"?>
<a:theme xmlns:a="http://schemas.openxmlformats.org/drawingml/2006/main" name="Sunrise Slides">
  <a:themeElements>
    <a:clrScheme name="Custom 15">
      <a:dk1>
        <a:srgbClr val="000000"/>
      </a:dk1>
      <a:lt1>
        <a:srgbClr val="FFFFFF"/>
      </a:lt1>
      <a:dk2>
        <a:srgbClr val="511C3C"/>
      </a:dk2>
      <a:lt2>
        <a:srgbClr val="E9C56B"/>
      </a:lt2>
      <a:accent1>
        <a:srgbClr val="89143C"/>
      </a:accent1>
      <a:accent2>
        <a:srgbClr val="0F4260"/>
      </a:accent2>
      <a:accent3>
        <a:srgbClr val="129B82"/>
      </a:accent3>
      <a:accent4>
        <a:srgbClr val="4194B3"/>
      </a:accent4>
      <a:accent5>
        <a:srgbClr val="A29160"/>
      </a:accent5>
      <a:accent6>
        <a:srgbClr val="DD7877"/>
      </a:accent6>
      <a:hlink>
        <a:srgbClr val="8067A4"/>
      </a:hlink>
      <a:folHlink>
        <a:srgbClr val="5A895A"/>
      </a:folHlink>
    </a:clrScheme>
    <a:fontScheme name="Custom 11">
      <a:majorFont>
        <a:latin typeface="Lusail+"/>
        <a:ea typeface=""/>
        <a:cs typeface="Lusail+"/>
      </a:majorFont>
      <a:minorFont>
        <a:latin typeface="Lusail+"/>
        <a:ea typeface=""/>
        <a:cs typeface="Lusail+"/>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Template - AR" id="{E17B0D0C-EC8C-A343-A767-328AF78A7550}" vid="{377B5B9E-A9AF-4540-94A3-A01591B93A29}"/>
    </a:ext>
  </a:extLst>
</a:theme>
</file>

<file path=ppt/theme/theme6.xml><?xml version="1.0" encoding="utf-8"?>
<a:theme xmlns:a="http://schemas.openxmlformats.org/drawingml/2006/main" name="Palm Green">
  <a:themeElements>
    <a:clrScheme name="Custom 15">
      <a:dk1>
        <a:srgbClr val="000000"/>
      </a:dk1>
      <a:lt1>
        <a:srgbClr val="FFFFFF"/>
      </a:lt1>
      <a:dk2>
        <a:srgbClr val="511C3C"/>
      </a:dk2>
      <a:lt2>
        <a:srgbClr val="E9C56B"/>
      </a:lt2>
      <a:accent1>
        <a:srgbClr val="89143C"/>
      </a:accent1>
      <a:accent2>
        <a:srgbClr val="0F4260"/>
      </a:accent2>
      <a:accent3>
        <a:srgbClr val="129B82"/>
      </a:accent3>
      <a:accent4>
        <a:srgbClr val="4194B3"/>
      </a:accent4>
      <a:accent5>
        <a:srgbClr val="A29160"/>
      </a:accent5>
      <a:accent6>
        <a:srgbClr val="DD7877"/>
      </a:accent6>
      <a:hlink>
        <a:srgbClr val="8067A4"/>
      </a:hlink>
      <a:folHlink>
        <a:srgbClr val="5A895A"/>
      </a:folHlink>
    </a:clrScheme>
    <a:fontScheme name="Custom 11">
      <a:majorFont>
        <a:latin typeface="Lusail+"/>
        <a:ea typeface=""/>
        <a:cs typeface="Lusail+"/>
      </a:majorFont>
      <a:minorFont>
        <a:latin typeface="Lusail+"/>
        <a:ea typeface=""/>
        <a:cs typeface="Lusail+"/>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Template - AR" id="{E17B0D0C-EC8C-A343-A767-328AF78A7550}" vid="{53B3FD70-928A-FC45-B4A0-EAE061819047}"/>
    </a:ext>
  </a:extLst>
</a:theme>
</file>

<file path=ppt/theme/theme7.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Montserrat Semi Bold"/>
        <a:ea typeface="Montserrat Semi Bold"/>
        <a:cs typeface="Montserrat Semi Bold"/>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20000"/>
          </a:lnSpc>
          <a:spcBef>
            <a:spcPts val="0"/>
          </a:spcBef>
          <a:spcAft>
            <a:spcPts val="0"/>
          </a:spcAft>
          <a:buClrTx/>
          <a:buSzTx/>
          <a:buFontTx/>
          <a:buNone/>
          <a:tabLst/>
          <a:defRPr kumimoji="0" sz="3000" b="0" i="0" u="none" strike="noStrike" cap="none" spc="0" normalizeH="0" baseline="0">
            <a:ln>
              <a:noFill/>
            </a:ln>
            <a:solidFill>
              <a:srgbClr val="009193"/>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A9DBE4D34E2FC4FA82F714F26684F0B" ma:contentTypeVersion="16" ma:contentTypeDescription="Create a new document." ma:contentTypeScope="" ma:versionID="3e81c2b376dc1166ba17724faa9aa763">
  <xsd:schema xmlns:xsd="http://www.w3.org/2001/XMLSchema" xmlns:xs="http://www.w3.org/2001/XMLSchema" xmlns:p="http://schemas.microsoft.com/office/2006/metadata/properties" xmlns:ns2="dcacc2ac-28e3-454f-a366-cf9fa7a6c4aa" xmlns:ns3="5d10fc0e-007d-4f4b-a3bd-265cd613db07" targetNamespace="http://schemas.microsoft.com/office/2006/metadata/properties" ma:root="true" ma:fieldsID="4eff47126c348567729e57c600811f6c" ns2:_="" ns3:_="">
    <xsd:import namespace="dcacc2ac-28e3-454f-a366-cf9fa7a6c4aa"/>
    <xsd:import namespace="5d10fc0e-007d-4f4b-a3bd-265cd613db07"/>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acc2ac-28e3-454f-a366-cf9fa7a6c4a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a28113af-2e9e-4be5-8a3b-992fb1ce137b"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d10fc0e-007d-4f4b-a3bd-265cd613db07"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a2e1f88-4a7d-4873-aa3a-c978c2fad6c7}" ma:internalName="TaxCatchAll" ma:showField="CatchAllData" ma:web="5d10fc0e-007d-4f4b-a3bd-265cd613db07">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5d10fc0e-007d-4f4b-a3bd-265cd613db07" xsi:nil="true"/>
    <lcf76f155ced4ddcb4097134ff3c332f xmlns="dcacc2ac-28e3-454f-a366-cf9fa7a6c4a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34C1FE-AC3A-4BA7-A09D-EA406529B657}">
  <ds:schemaRefs>
    <ds:schemaRef ds:uri="5d10fc0e-007d-4f4b-a3bd-265cd613db07"/>
    <ds:schemaRef ds:uri="dcacc2ac-28e3-454f-a366-cf9fa7a6c4a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94629CF-9D3F-4C19-9D1E-78EE7F8A5899}">
  <ds:schemaRefs>
    <ds:schemaRef ds:uri="5d10fc0e-007d-4f4b-a3bd-265cd613db07"/>
    <ds:schemaRef ds:uri="dcacc2ac-28e3-454f-a366-cf9fa7a6c4a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F159935-6F06-41DC-9FEC-5F4A34BC23E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Main Slides</Template>
  <TotalTime>1284</TotalTime>
  <Words>1550</Words>
  <Application>Microsoft Office PowerPoint</Application>
  <PresentationFormat>مخصص</PresentationFormat>
  <Paragraphs>88</Paragraphs>
  <Slides>18</Slides>
  <Notes>0</Notes>
  <HiddenSlides>0</HiddenSlides>
  <MMClips>0</MMClips>
  <ScaleCrop>false</ScaleCrop>
  <HeadingPairs>
    <vt:vector size="6" baseType="variant">
      <vt:variant>
        <vt:lpstr>الخطوط المستخدمة</vt:lpstr>
      </vt:variant>
      <vt:variant>
        <vt:i4>10</vt:i4>
      </vt:variant>
      <vt:variant>
        <vt:lpstr>نسق</vt:lpstr>
      </vt:variant>
      <vt:variant>
        <vt:i4>6</vt:i4>
      </vt:variant>
      <vt:variant>
        <vt:lpstr>عناوين الشرائح</vt:lpstr>
      </vt:variant>
      <vt:variant>
        <vt:i4>18</vt:i4>
      </vt:variant>
    </vt:vector>
  </HeadingPairs>
  <TitlesOfParts>
    <vt:vector size="34" baseType="lpstr">
      <vt:lpstr>AL-Hotham</vt:lpstr>
      <vt:lpstr>Aptos</vt:lpstr>
      <vt:lpstr>Arial</vt:lpstr>
      <vt:lpstr>Calibri</vt:lpstr>
      <vt:lpstr>Lucida Grande</vt:lpstr>
      <vt:lpstr>Lusail+</vt:lpstr>
      <vt:lpstr>Sakkal Majalla</vt:lpstr>
      <vt:lpstr>Symbol</vt:lpstr>
      <vt:lpstr>System Font Regular</vt:lpstr>
      <vt:lpstr>Wingdings</vt:lpstr>
      <vt:lpstr>Main Slides</vt:lpstr>
      <vt:lpstr>Al Adaam Slides</vt:lpstr>
      <vt:lpstr>Sky Blue Slides</vt:lpstr>
      <vt:lpstr>Night Blue Slides</vt:lpstr>
      <vt:lpstr>Sunrise Slides</vt:lpstr>
      <vt:lpstr>Palm Green</vt:lpstr>
      <vt:lpstr>المؤتمر العربي رفيع المستوى حول عمل الأطفال  وسياسات الحماية الاجتماعية في الدول العربية  3-4 ديسمبر 2025م جمهورية مصر العربية  تجربة دولة قطر   مقترح دولة قطر </vt:lpstr>
      <vt:lpstr>تجربة دولة قطر   في مجال عمل الأطفال  وسياسات الحماية الاجتماعية   </vt:lpstr>
      <vt:lpstr>مقدمة</vt:lpstr>
      <vt:lpstr> التدابير التشريعية</vt:lpstr>
      <vt:lpstr> الاطار المؤسسي</vt:lpstr>
      <vt:lpstr>الاطار الاستراتيجي</vt:lpstr>
      <vt:lpstr>المشاريع الاستراتيجية في دولة قطر</vt:lpstr>
      <vt:lpstr>أولًا: مشاريع ترتبط بشكل مباشر  بحماية الطفل</vt:lpstr>
      <vt:lpstr>ثانيًا: مشاريع ذات علاقة غير مباشرة بحماية الطفل</vt:lpstr>
      <vt:lpstr>مبادرة إقليمية تقودها قطر</vt:lpstr>
      <vt:lpstr>التعاون الدولي لدولة قطر في مجال الطفولة</vt:lpstr>
      <vt:lpstr>مقترح دولة قطر  نحو رؤية عربية جديدة لحماية الأطفال من جميع أشكال الاستغلال وضمان تمتعهم بحقوقهم</vt:lpstr>
      <vt:lpstr>انطلاقًا من التزام دولة قطر الراسخ بحماية الأطفال وتعزيز حقوقهم بوصفهم ركيزةً للتنمية المستدامة وعماد مستقبل الأمة، واستنادًا إلى رؤية قطر الوطنية 2030 التي تضع التنمية البشرية في قلب أولوياتها؛ تتقدم دولة قطر بهذا المقترح لإطلاق رؤية عربية جديدة تُسهم في حماية الأطفال من جميع أشكال الاستغلال، وتضمن تمتعهم بحقوقهم دون تمييز، وفق نهج اجتماعي حقوقي تكاملي، وشراكة فعّالة بين الدول العربية والمنظمات الإقليمية والدولية.</vt:lpstr>
      <vt:lpstr>الهدف العام</vt:lpstr>
      <vt:lpstr>الأهداف التفصيلية</vt:lpstr>
      <vt:lpstr>محاور العمل المقترحة</vt:lpstr>
      <vt:lpstr>خاتمة</vt:lpstr>
      <vt:lpstr>عرض تقديمي في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Najla Al-Baz</dc:creator>
  <cp:lastModifiedBy>Mohamed Ahmed</cp:lastModifiedBy>
  <cp:revision>22</cp:revision>
  <dcterms:created xsi:type="dcterms:W3CDTF">2025-10-16T10:39:42Z</dcterms:created>
  <dcterms:modified xsi:type="dcterms:W3CDTF">2025-12-02T07:23:35Z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0x0101002A9DBE4D34E2FC4FA82F714F26684F0B</vt:lpwstr>
  </property>
  <property fmtid="{D5CDD505-2E9C-101B-9397-08002B2CF9AE}" pid="3" name="MediaServiceImageTags">
    <vt:lpwstr/>
  </property>
  <property fmtid="{D5CDD505-2E9C-101B-9397-08002B2CF9AE}" pid="4" name="MSIP_Label_82e28d2a-6f8a-4328-ad07-d6b50503772e_Enabled">
    <vt:lpwstr>true</vt:lpwstr>
  </property>
  <property fmtid="{D5CDD505-2E9C-101B-9397-08002B2CF9AE}" pid="5" name="MSIP_Label_82e28d2a-6f8a-4328-ad07-d6b50503772e_Method">
    <vt:lpwstr>Privileged</vt:lpwstr>
  </property>
  <property fmtid="{D5CDD505-2E9C-101B-9397-08002B2CF9AE}" pid="6" name="MSIP_Label_82e28d2a-6f8a-4328-ad07-d6b50503772e_Name">
    <vt:lpwstr>Internal (C1)</vt:lpwstr>
  </property>
  <property fmtid="{D5CDD505-2E9C-101B-9397-08002B2CF9AE}" pid="7" name="MSIP_Label_82e28d2a-6f8a-4328-ad07-d6b50503772e_SiteId">
    <vt:lpwstr>958abaaa-e955-4e89-b552-e2d6f08f0cbb</vt:lpwstr>
  </property>
  <property fmtid="{D5CDD505-2E9C-101B-9397-08002B2CF9AE}" pid="8" name="MSIP_Label_82e28d2a-6f8a-4328-ad07-d6b50503772e_ContentBits">
    <vt:lpwstr>2</vt:lpwstr>
  </property>
  <property fmtid="{D5CDD505-2E9C-101B-9397-08002B2CF9AE}" pid="9" name="MSIP_Label_82e28d2a-6f8a-4328-ad07-d6b50503772e_Tag">
    <vt:lpwstr>10, 0, 1, 2</vt:lpwstr>
  </property>
  <property fmtid="{D5CDD505-2E9C-101B-9397-08002B2CF9AE}" pid="10" name="ClassificationContentMarkingFooterLocations">
    <vt:lpwstr>Main Slides:3\Al Adaam Slides:3\Sky Blue Slides:3\Night Blue Slides:3\Sunrise Slides:3\Palm Green:3</vt:lpwstr>
  </property>
  <property fmtid="{D5CDD505-2E9C-101B-9397-08002B2CF9AE}" pid="11" name="ClassificationContentMarkingFooterText">
    <vt:lpwstr>Classification: Internal - داخلي</vt:lpwstr>
  </property>
  <property fmtid="{D5CDD505-2E9C-101B-9397-08002B2CF9AE}" pid="12" name="MSIP_Label_82e28d2a-6f8a-4328-ad07-d6b50503772e_SetDate">
    <vt:lpwstr>2025-11-16T07:39:01Z</vt:lpwstr>
  </property>
  <property fmtid="{D5CDD505-2E9C-101B-9397-08002B2CF9AE}" pid="13" name="MSIP_Label_82e28d2a-6f8a-4328-ad07-d6b50503772e_ActionId">
    <vt:lpwstr>6ce541d7-135b-4758-b521-f58a7edb5d65</vt:lpwstr>
  </property>
</Properties>
</file>